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presProps" Target="presProps.xml"/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Relationship Id="rId9" Type="http://schemas.openxmlformats.org/officeDocument/2006/relationships/image" Target="../media/image127.png"/><Relationship Id="rId10" Type="http://schemas.openxmlformats.org/officeDocument/2006/relationships/image" Target="../media/image128.png"/><Relationship Id="rId11" Type="http://schemas.openxmlformats.org/officeDocument/2006/relationships/image" Target="../media/image129.png"/><Relationship Id="rId12" Type="http://schemas.openxmlformats.org/officeDocument/2006/relationships/image" Target="../media/image130.png"/><Relationship Id="rId13" Type="http://schemas.openxmlformats.org/officeDocument/2006/relationships/image" Target="../media/image131.png"/><Relationship Id="rId14" Type="http://schemas.openxmlformats.org/officeDocument/2006/relationships/image" Target="../media/image132.png"/><Relationship Id="rId15" Type="http://schemas.openxmlformats.org/officeDocument/2006/relationships/image" Target="../media/image133.png"/><Relationship Id="rId16" Type="http://schemas.openxmlformats.org/officeDocument/2006/relationships/image" Target="../media/image134.png"/><Relationship Id="rId17" Type="http://schemas.openxmlformats.org/officeDocument/2006/relationships/image" Target="../media/image135.png"/><Relationship Id="rId18" Type="http://schemas.openxmlformats.org/officeDocument/2006/relationships/image" Target="../media/image136.png"/><Relationship Id="rId19" Type="http://schemas.openxmlformats.org/officeDocument/2006/relationships/image" Target="../media/image137.png"/><Relationship Id="rId20" Type="http://schemas.openxmlformats.org/officeDocument/2006/relationships/image" Target="../media/image138.png"/><Relationship Id="rId21" Type="http://schemas.openxmlformats.org/officeDocument/2006/relationships/image" Target="../media/image139.png"/><Relationship Id="rId22" Type="http://schemas.openxmlformats.org/officeDocument/2006/relationships/image" Target="../media/image140.png"/><Relationship Id="rId23" Type="http://schemas.openxmlformats.org/officeDocument/2006/relationships/image" Target="../media/image141.png"/><Relationship Id="rId24" Type="http://schemas.openxmlformats.org/officeDocument/2006/relationships/image" Target="../media/image142.png"/><Relationship Id="rId25" Type="http://schemas.openxmlformats.org/officeDocument/2006/relationships/image" Target="../media/image143.png"/><Relationship Id="rId26" Type="http://schemas.openxmlformats.org/officeDocument/2006/relationships/image" Target="../media/image144.png"/><Relationship Id="rId27" Type="http://schemas.openxmlformats.org/officeDocument/2006/relationships/image" Target="../media/image145.png"/><Relationship Id="rId28" Type="http://schemas.openxmlformats.org/officeDocument/2006/relationships/image" Target="../media/image14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Relationship Id="rId8" Type="http://schemas.openxmlformats.org/officeDocument/2006/relationships/image" Target="../media/image153.png"/><Relationship Id="rId9" Type="http://schemas.openxmlformats.org/officeDocument/2006/relationships/image" Target="../media/image154.png"/><Relationship Id="rId10" Type="http://schemas.openxmlformats.org/officeDocument/2006/relationships/image" Target="../media/image155.png"/><Relationship Id="rId11" Type="http://schemas.openxmlformats.org/officeDocument/2006/relationships/image" Target="../media/image156.png"/><Relationship Id="rId12" Type="http://schemas.openxmlformats.org/officeDocument/2006/relationships/image" Target="../media/image157.png"/><Relationship Id="rId13" Type="http://schemas.openxmlformats.org/officeDocument/2006/relationships/image" Target="../media/image158.png"/><Relationship Id="rId14" Type="http://schemas.openxmlformats.org/officeDocument/2006/relationships/image" Target="../media/image159.png"/><Relationship Id="rId15" Type="http://schemas.openxmlformats.org/officeDocument/2006/relationships/image" Target="../media/image16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Relationship Id="rId7" Type="http://schemas.openxmlformats.org/officeDocument/2006/relationships/image" Target="../media/image168.png"/><Relationship Id="rId8" Type="http://schemas.openxmlformats.org/officeDocument/2006/relationships/image" Target="../media/image169.png"/><Relationship Id="rId9" Type="http://schemas.openxmlformats.org/officeDocument/2006/relationships/image" Target="../media/image170.png"/><Relationship Id="rId10" Type="http://schemas.openxmlformats.org/officeDocument/2006/relationships/image" Target="../media/image171.png"/><Relationship Id="rId11" Type="http://schemas.openxmlformats.org/officeDocument/2006/relationships/image" Target="../media/image172.png"/><Relationship Id="rId12" Type="http://schemas.openxmlformats.org/officeDocument/2006/relationships/image" Target="../media/image173.png"/><Relationship Id="rId13" Type="http://schemas.openxmlformats.org/officeDocument/2006/relationships/image" Target="../media/image174.png"/><Relationship Id="rId14" Type="http://schemas.openxmlformats.org/officeDocument/2006/relationships/image" Target="../media/image175.png"/><Relationship Id="rId15" Type="http://schemas.openxmlformats.org/officeDocument/2006/relationships/image" Target="../media/image176.png"/><Relationship Id="rId16" Type="http://schemas.openxmlformats.org/officeDocument/2006/relationships/image" Target="../media/image177.png"/><Relationship Id="rId17" Type="http://schemas.openxmlformats.org/officeDocument/2006/relationships/image" Target="../media/image178.png"/><Relationship Id="rId18" Type="http://schemas.openxmlformats.org/officeDocument/2006/relationships/image" Target="../media/image179.png"/><Relationship Id="rId19" Type="http://schemas.openxmlformats.org/officeDocument/2006/relationships/image" Target="../media/image180.png"/><Relationship Id="rId20" Type="http://schemas.openxmlformats.org/officeDocument/2006/relationships/image" Target="../media/image181.png"/><Relationship Id="rId21" Type="http://schemas.openxmlformats.org/officeDocument/2006/relationships/image" Target="../media/image182.png"/><Relationship Id="rId22" Type="http://schemas.openxmlformats.org/officeDocument/2006/relationships/image" Target="../media/image183.png"/><Relationship Id="rId23" Type="http://schemas.openxmlformats.org/officeDocument/2006/relationships/image" Target="../media/image184.png"/><Relationship Id="rId24" Type="http://schemas.openxmlformats.org/officeDocument/2006/relationships/image" Target="../media/image185.png"/><Relationship Id="rId25" Type="http://schemas.openxmlformats.org/officeDocument/2006/relationships/image" Target="../media/image186.png"/><Relationship Id="rId26" Type="http://schemas.openxmlformats.org/officeDocument/2006/relationships/image" Target="../media/image187.png"/><Relationship Id="rId27" Type="http://schemas.openxmlformats.org/officeDocument/2006/relationships/image" Target="../media/image188.png"/><Relationship Id="rId28" Type="http://schemas.openxmlformats.org/officeDocument/2006/relationships/image" Target="../media/image189.png"/><Relationship Id="rId29" Type="http://schemas.openxmlformats.org/officeDocument/2006/relationships/image" Target="../media/image190.png"/><Relationship Id="rId30" Type="http://schemas.openxmlformats.org/officeDocument/2006/relationships/image" Target="../media/image191.png"/><Relationship Id="rId31" Type="http://schemas.openxmlformats.org/officeDocument/2006/relationships/image" Target="../media/image192.png"/><Relationship Id="rId32" Type="http://schemas.openxmlformats.org/officeDocument/2006/relationships/image" Target="../media/image193.png"/><Relationship Id="rId33" Type="http://schemas.openxmlformats.org/officeDocument/2006/relationships/image" Target="../media/image194.png"/><Relationship Id="rId34" Type="http://schemas.openxmlformats.org/officeDocument/2006/relationships/image" Target="../media/image195.png"/><Relationship Id="rId35" Type="http://schemas.openxmlformats.org/officeDocument/2006/relationships/image" Target="../media/image196.png"/><Relationship Id="rId36" Type="http://schemas.openxmlformats.org/officeDocument/2006/relationships/image" Target="../media/image197.png"/><Relationship Id="rId37" Type="http://schemas.openxmlformats.org/officeDocument/2006/relationships/image" Target="../media/image198.png"/><Relationship Id="rId38" Type="http://schemas.openxmlformats.org/officeDocument/2006/relationships/image" Target="../media/image199.png"/><Relationship Id="rId39" Type="http://schemas.openxmlformats.org/officeDocument/2006/relationships/image" Target="../media/image200.png"/><Relationship Id="rId40" Type="http://schemas.openxmlformats.org/officeDocument/2006/relationships/image" Target="../media/image201.png"/><Relationship Id="rId41" Type="http://schemas.openxmlformats.org/officeDocument/2006/relationships/image" Target="../media/image202.png"/><Relationship Id="rId42" Type="http://schemas.openxmlformats.org/officeDocument/2006/relationships/image" Target="../media/image203.png"/><Relationship Id="rId43" Type="http://schemas.openxmlformats.org/officeDocument/2006/relationships/image" Target="../media/image204.png"/><Relationship Id="rId44" Type="http://schemas.openxmlformats.org/officeDocument/2006/relationships/image" Target="../media/image205.png"/><Relationship Id="rId45" Type="http://schemas.openxmlformats.org/officeDocument/2006/relationships/image" Target="../media/image206.png"/><Relationship Id="rId46" Type="http://schemas.openxmlformats.org/officeDocument/2006/relationships/image" Target="../media/image207.png"/><Relationship Id="rId47" Type="http://schemas.openxmlformats.org/officeDocument/2006/relationships/image" Target="../media/image208.png"/><Relationship Id="rId48" Type="http://schemas.openxmlformats.org/officeDocument/2006/relationships/image" Target="../media/image209.png"/><Relationship Id="rId49" Type="http://schemas.openxmlformats.org/officeDocument/2006/relationships/image" Target="../media/image210.png"/><Relationship Id="rId50" Type="http://schemas.openxmlformats.org/officeDocument/2006/relationships/image" Target="../media/image211.png"/><Relationship Id="rId51" Type="http://schemas.openxmlformats.org/officeDocument/2006/relationships/image" Target="../media/image212.png"/><Relationship Id="rId52" Type="http://schemas.openxmlformats.org/officeDocument/2006/relationships/image" Target="../media/image213.png"/><Relationship Id="rId53" Type="http://schemas.openxmlformats.org/officeDocument/2006/relationships/image" Target="../media/image214.png"/><Relationship Id="rId54" Type="http://schemas.openxmlformats.org/officeDocument/2006/relationships/image" Target="../media/image215.png"/><Relationship Id="rId55" Type="http://schemas.openxmlformats.org/officeDocument/2006/relationships/image" Target="../media/image216.png"/><Relationship Id="rId56" Type="http://schemas.openxmlformats.org/officeDocument/2006/relationships/image" Target="../media/image217.png"/><Relationship Id="rId57" Type="http://schemas.openxmlformats.org/officeDocument/2006/relationships/image" Target="../media/image218.png"/><Relationship Id="rId58" Type="http://schemas.openxmlformats.org/officeDocument/2006/relationships/image" Target="../media/image219.png"/><Relationship Id="rId59" Type="http://schemas.openxmlformats.org/officeDocument/2006/relationships/image" Target="../media/image220.png"/><Relationship Id="rId60" Type="http://schemas.openxmlformats.org/officeDocument/2006/relationships/image" Target="../media/image221.png"/><Relationship Id="rId61" Type="http://schemas.openxmlformats.org/officeDocument/2006/relationships/image" Target="../media/image222.png"/><Relationship Id="rId62" Type="http://schemas.openxmlformats.org/officeDocument/2006/relationships/image" Target="../media/image223.png"/><Relationship Id="rId63" Type="http://schemas.openxmlformats.org/officeDocument/2006/relationships/image" Target="../media/image224.png"/><Relationship Id="rId64" Type="http://schemas.openxmlformats.org/officeDocument/2006/relationships/image" Target="../media/image225.png"/><Relationship Id="rId65" Type="http://schemas.openxmlformats.org/officeDocument/2006/relationships/image" Target="../media/image226.png"/><Relationship Id="rId66" Type="http://schemas.openxmlformats.org/officeDocument/2006/relationships/image" Target="../media/image227.png"/><Relationship Id="rId67" Type="http://schemas.openxmlformats.org/officeDocument/2006/relationships/image" Target="../media/image228.png"/><Relationship Id="rId68" Type="http://schemas.openxmlformats.org/officeDocument/2006/relationships/image" Target="../media/image229.png"/><Relationship Id="rId69" Type="http://schemas.openxmlformats.org/officeDocument/2006/relationships/image" Target="../media/image230.png"/><Relationship Id="rId70" Type="http://schemas.openxmlformats.org/officeDocument/2006/relationships/image" Target="../media/image231.png"/><Relationship Id="rId71" Type="http://schemas.openxmlformats.org/officeDocument/2006/relationships/image" Target="../media/image232.png"/><Relationship Id="rId72" Type="http://schemas.openxmlformats.org/officeDocument/2006/relationships/image" Target="../media/image233.png"/><Relationship Id="rId73" Type="http://schemas.openxmlformats.org/officeDocument/2006/relationships/image" Target="../media/image234.png"/><Relationship Id="rId74" Type="http://schemas.openxmlformats.org/officeDocument/2006/relationships/image" Target="../media/image235.png"/><Relationship Id="rId75" Type="http://schemas.openxmlformats.org/officeDocument/2006/relationships/image" Target="../media/image236.png"/><Relationship Id="rId76" Type="http://schemas.openxmlformats.org/officeDocument/2006/relationships/image" Target="../media/image237.png"/><Relationship Id="rId77" Type="http://schemas.openxmlformats.org/officeDocument/2006/relationships/image" Target="../media/image238.png"/><Relationship Id="rId78" Type="http://schemas.openxmlformats.org/officeDocument/2006/relationships/image" Target="../media/image239.png"/><Relationship Id="rId79" Type="http://schemas.openxmlformats.org/officeDocument/2006/relationships/image" Target="../media/image240.png"/><Relationship Id="rId80" Type="http://schemas.openxmlformats.org/officeDocument/2006/relationships/image" Target="../media/image241.png"/><Relationship Id="rId81" Type="http://schemas.openxmlformats.org/officeDocument/2006/relationships/image" Target="../media/image242.png"/><Relationship Id="rId82" Type="http://schemas.openxmlformats.org/officeDocument/2006/relationships/image" Target="../media/image243.png"/><Relationship Id="rId83" Type="http://schemas.openxmlformats.org/officeDocument/2006/relationships/image" Target="../media/image244.png"/><Relationship Id="rId84" Type="http://schemas.openxmlformats.org/officeDocument/2006/relationships/image" Target="../media/image245.png"/><Relationship Id="rId85" Type="http://schemas.openxmlformats.org/officeDocument/2006/relationships/image" Target="../media/image246.png"/><Relationship Id="rId86" Type="http://schemas.openxmlformats.org/officeDocument/2006/relationships/image" Target="../media/image247.png"/><Relationship Id="rId87" Type="http://schemas.openxmlformats.org/officeDocument/2006/relationships/image" Target="../media/image248.png"/><Relationship Id="rId88" Type="http://schemas.openxmlformats.org/officeDocument/2006/relationships/image" Target="../media/image249.png"/><Relationship Id="rId89" Type="http://schemas.openxmlformats.org/officeDocument/2006/relationships/image" Target="../media/image250.png"/><Relationship Id="rId90" Type="http://schemas.openxmlformats.org/officeDocument/2006/relationships/image" Target="../media/image251.png"/><Relationship Id="rId91" Type="http://schemas.openxmlformats.org/officeDocument/2006/relationships/image" Target="../media/image252.png"/><Relationship Id="rId92" Type="http://schemas.openxmlformats.org/officeDocument/2006/relationships/image" Target="../media/image253.png"/><Relationship Id="rId93" Type="http://schemas.openxmlformats.org/officeDocument/2006/relationships/image" Target="../media/image254.png"/><Relationship Id="rId94" Type="http://schemas.openxmlformats.org/officeDocument/2006/relationships/image" Target="../media/image255.png"/><Relationship Id="rId95" Type="http://schemas.openxmlformats.org/officeDocument/2006/relationships/image" Target="../media/image256.png"/><Relationship Id="rId96" Type="http://schemas.openxmlformats.org/officeDocument/2006/relationships/image" Target="../media/image25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8.png"/><Relationship Id="rId3" Type="http://schemas.openxmlformats.org/officeDocument/2006/relationships/image" Target="../media/image25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0.png"/><Relationship Id="rId3" Type="http://schemas.openxmlformats.org/officeDocument/2006/relationships/image" Target="../media/image261.png"/><Relationship Id="rId4" Type="http://schemas.openxmlformats.org/officeDocument/2006/relationships/image" Target="../media/image262.png"/><Relationship Id="rId5" Type="http://schemas.openxmlformats.org/officeDocument/2006/relationships/image" Target="../media/image263.png"/><Relationship Id="rId6" Type="http://schemas.openxmlformats.org/officeDocument/2006/relationships/image" Target="../media/image264.png"/><Relationship Id="rId7" Type="http://schemas.openxmlformats.org/officeDocument/2006/relationships/image" Target="../media/image265.png"/><Relationship Id="rId8" Type="http://schemas.openxmlformats.org/officeDocument/2006/relationships/image" Target="../media/image266.png"/><Relationship Id="rId9" Type="http://schemas.openxmlformats.org/officeDocument/2006/relationships/image" Target="../media/image267.png"/><Relationship Id="rId10" Type="http://schemas.openxmlformats.org/officeDocument/2006/relationships/image" Target="../media/image268.png"/><Relationship Id="rId11" Type="http://schemas.openxmlformats.org/officeDocument/2006/relationships/image" Target="../media/image269.png"/><Relationship Id="rId12" Type="http://schemas.openxmlformats.org/officeDocument/2006/relationships/image" Target="../media/image270.png"/><Relationship Id="rId13" Type="http://schemas.openxmlformats.org/officeDocument/2006/relationships/image" Target="../media/image271.png"/><Relationship Id="rId14" Type="http://schemas.openxmlformats.org/officeDocument/2006/relationships/image" Target="../media/image272.png"/><Relationship Id="rId15" Type="http://schemas.openxmlformats.org/officeDocument/2006/relationships/image" Target="../media/image273.png"/><Relationship Id="rId16" Type="http://schemas.openxmlformats.org/officeDocument/2006/relationships/image" Target="../media/image274.png"/><Relationship Id="rId17" Type="http://schemas.openxmlformats.org/officeDocument/2006/relationships/image" Target="../media/image275.png"/><Relationship Id="rId18" Type="http://schemas.openxmlformats.org/officeDocument/2006/relationships/image" Target="../media/image276.png"/><Relationship Id="rId19" Type="http://schemas.openxmlformats.org/officeDocument/2006/relationships/image" Target="../media/image277.png"/><Relationship Id="rId20" Type="http://schemas.openxmlformats.org/officeDocument/2006/relationships/image" Target="../media/image278.png"/><Relationship Id="rId21" Type="http://schemas.openxmlformats.org/officeDocument/2006/relationships/image" Target="../media/image279.png"/><Relationship Id="rId22" Type="http://schemas.openxmlformats.org/officeDocument/2006/relationships/image" Target="../media/image280.png"/><Relationship Id="rId23" Type="http://schemas.openxmlformats.org/officeDocument/2006/relationships/image" Target="../media/image281.png"/><Relationship Id="rId24" Type="http://schemas.openxmlformats.org/officeDocument/2006/relationships/image" Target="../media/image282.png"/><Relationship Id="rId25" Type="http://schemas.openxmlformats.org/officeDocument/2006/relationships/image" Target="../media/image283.png"/><Relationship Id="rId26" Type="http://schemas.openxmlformats.org/officeDocument/2006/relationships/image" Target="../media/image284.png"/><Relationship Id="rId27" Type="http://schemas.openxmlformats.org/officeDocument/2006/relationships/image" Target="../media/image285.png"/><Relationship Id="rId28" Type="http://schemas.openxmlformats.org/officeDocument/2006/relationships/image" Target="../media/image286.png"/><Relationship Id="rId29" Type="http://schemas.openxmlformats.org/officeDocument/2006/relationships/image" Target="../media/image287.png"/><Relationship Id="rId30" Type="http://schemas.openxmlformats.org/officeDocument/2006/relationships/image" Target="../media/image288.png"/><Relationship Id="rId31" Type="http://schemas.openxmlformats.org/officeDocument/2006/relationships/image" Target="../media/image289.png"/><Relationship Id="rId32" Type="http://schemas.openxmlformats.org/officeDocument/2006/relationships/image" Target="../media/image290.png"/><Relationship Id="rId33" Type="http://schemas.openxmlformats.org/officeDocument/2006/relationships/image" Target="../media/image291.png"/><Relationship Id="rId34" Type="http://schemas.openxmlformats.org/officeDocument/2006/relationships/image" Target="../media/image29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Relationship Id="rId6" Type="http://schemas.openxmlformats.org/officeDocument/2006/relationships/image" Target="../media/image297.png"/><Relationship Id="rId7" Type="http://schemas.openxmlformats.org/officeDocument/2006/relationships/image" Target="../media/image298.png"/><Relationship Id="rId8" Type="http://schemas.openxmlformats.org/officeDocument/2006/relationships/image" Target="../media/image299.png"/><Relationship Id="rId9" Type="http://schemas.openxmlformats.org/officeDocument/2006/relationships/image" Target="../media/image300.png"/><Relationship Id="rId10" Type="http://schemas.openxmlformats.org/officeDocument/2006/relationships/image" Target="../media/image301.png"/><Relationship Id="rId11" Type="http://schemas.openxmlformats.org/officeDocument/2006/relationships/image" Target="../media/image30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3.png"/><Relationship Id="rId3" Type="http://schemas.openxmlformats.org/officeDocument/2006/relationships/image" Target="../media/image304.png"/><Relationship Id="rId4" Type="http://schemas.openxmlformats.org/officeDocument/2006/relationships/image" Target="../media/image305.png"/><Relationship Id="rId5" Type="http://schemas.openxmlformats.org/officeDocument/2006/relationships/image" Target="../media/image306.png"/><Relationship Id="rId6" Type="http://schemas.openxmlformats.org/officeDocument/2006/relationships/image" Target="../media/image307.png"/><Relationship Id="rId7" Type="http://schemas.openxmlformats.org/officeDocument/2006/relationships/image" Target="../media/image308.png"/><Relationship Id="rId8" Type="http://schemas.openxmlformats.org/officeDocument/2006/relationships/image" Target="../media/image309.png"/><Relationship Id="rId9" Type="http://schemas.openxmlformats.org/officeDocument/2006/relationships/image" Target="../media/image310.png"/><Relationship Id="rId10" Type="http://schemas.openxmlformats.org/officeDocument/2006/relationships/image" Target="../media/image311.png"/><Relationship Id="rId11" Type="http://schemas.openxmlformats.org/officeDocument/2006/relationships/image" Target="../media/image312.png"/><Relationship Id="rId12" Type="http://schemas.openxmlformats.org/officeDocument/2006/relationships/image" Target="../media/image313.png"/><Relationship Id="rId13" Type="http://schemas.openxmlformats.org/officeDocument/2006/relationships/image" Target="../media/image314.png"/><Relationship Id="rId14" Type="http://schemas.openxmlformats.org/officeDocument/2006/relationships/image" Target="../media/image315.png"/><Relationship Id="rId15" Type="http://schemas.openxmlformats.org/officeDocument/2006/relationships/image" Target="../media/image316.png"/><Relationship Id="rId16" Type="http://schemas.openxmlformats.org/officeDocument/2006/relationships/image" Target="../media/image317.png"/><Relationship Id="rId17" Type="http://schemas.openxmlformats.org/officeDocument/2006/relationships/image" Target="../media/image318.png"/><Relationship Id="rId18" Type="http://schemas.openxmlformats.org/officeDocument/2006/relationships/image" Target="../media/image319.png"/><Relationship Id="rId19" Type="http://schemas.openxmlformats.org/officeDocument/2006/relationships/image" Target="../media/image320.png"/><Relationship Id="rId20" Type="http://schemas.openxmlformats.org/officeDocument/2006/relationships/image" Target="../media/image321.png"/><Relationship Id="rId21" Type="http://schemas.openxmlformats.org/officeDocument/2006/relationships/image" Target="../media/image32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3.png"/><Relationship Id="rId3" Type="http://schemas.openxmlformats.org/officeDocument/2006/relationships/image" Target="../media/image324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5.png"/><Relationship Id="rId3" Type="http://schemas.openxmlformats.org/officeDocument/2006/relationships/image" Target="../media/image326.png"/><Relationship Id="rId4" Type="http://schemas.openxmlformats.org/officeDocument/2006/relationships/image" Target="../media/image327.png"/><Relationship Id="rId5" Type="http://schemas.openxmlformats.org/officeDocument/2006/relationships/image" Target="../media/image328.png"/><Relationship Id="rId6" Type="http://schemas.openxmlformats.org/officeDocument/2006/relationships/image" Target="../media/image329.png"/><Relationship Id="rId7" Type="http://schemas.openxmlformats.org/officeDocument/2006/relationships/image" Target="../media/image330.png"/><Relationship Id="rId8" Type="http://schemas.openxmlformats.org/officeDocument/2006/relationships/image" Target="../media/image331.png"/><Relationship Id="rId9" Type="http://schemas.openxmlformats.org/officeDocument/2006/relationships/image" Target="../media/image332.png"/><Relationship Id="rId10" Type="http://schemas.openxmlformats.org/officeDocument/2006/relationships/image" Target="../media/image33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4.png"/><Relationship Id="rId3" Type="http://schemas.openxmlformats.org/officeDocument/2006/relationships/image" Target="../media/image335.png"/><Relationship Id="rId4" Type="http://schemas.openxmlformats.org/officeDocument/2006/relationships/image" Target="../media/image336.png"/><Relationship Id="rId5" Type="http://schemas.openxmlformats.org/officeDocument/2006/relationships/image" Target="../media/image337.png"/><Relationship Id="rId6" Type="http://schemas.openxmlformats.org/officeDocument/2006/relationships/image" Target="../media/image338.png"/><Relationship Id="rId7" Type="http://schemas.openxmlformats.org/officeDocument/2006/relationships/image" Target="../media/image339.png"/><Relationship Id="rId8" Type="http://schemas.openxmlformats.org/officeDocument/2006/relationships/image" Target="../media/image340.png"/><Relationship Id="rId9" Type="http://schemas.openxmlformats.org/officeDocument/2006/relationships/image" Target="../media/image341.png"/><Relationship Id="rId10" Type="http://schemas.openxmlformats.org/officeDocument/2006/relationships/image" Target="../media/image342.png"/><Relationship Id="rId11" Type="http://schemas.openxmlformats.org/officeDocument/2006/relationships/image" Target="../media/image343.png"/><Relationship Id="rId12" Type="http://schemas.openxmlformats.org/officeDocument/2006/relationships/image" Target="../media/image344.png"/><Relationship Id="rId13" Type="http://schemas.openxmlformats.org/officeDocument/2006/relationships/image" Target="../media/image345.png"/><Relationship Id="rId14" Type="http://schemas.openxmlformats.org/officeDocument/2006/relationships/image" Target="../media/image346.png"/><Relationship Id="rId15" Type="http://schemas.openxmlformats.org/officeDocument/2006/relationships/image" Target="../media/image347.png"/><Relationship Id="rId16" Type="http://schemas.openxmlformats.org/officeDocument/2006/relationships/image" Target="../media/image348.png"/><Relationship Id="rId17" Type="http://schemas.openxmlformats.org/officeDocument/2006/relationships/image" Target="../media/image349.png"/><Relationship Id="rId18" Type="http://schemas.openxmlformats.org/officeDocument/2006/relationships/image" Target="../media/image350.png"/><Relationship Id="rId19" Type="http://schemas.openxmlformats.org/officeDocument/2006/relationships/image" Target="../media/image351.png"/><Relationship Id="rId20" Type="http://schemas.openxmlformats.org/officeDocument/2006/relationships/image" Target="../media/image352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3.png"/><Relationship Id="rId3" Type="http://schemas.openxmlformats.org/officeDocument/2006/relationships/image" Target="../media/image354.png"/><Relationship Id="rId4" Type="http://schemas.openxmlformats.org/officeDocument/2006/relationships/image" Target="../media/image355.png"/><Relationship Id="rId5" Type="http://schemas.openxmlformats.org/officeDocument/2006/relationships/image" Target="../media/image356.png"/><Relationship Id="rId6" Type="http://schemas.openxmlformats.org/officeDocument/2006/relationships/image" Target="../media/image357.png"/><Relationship Id="rId7" Type="http://schemas.openxmlformats.org/officeDocument/2006/relationships/image" Target="../media/image358.png"/><Relationship Id="rId8" Type="http://schemas.openxmlformats.org/officeDocument/2006/relationships/image" Target="../media/image359.png"/><Relationship Id="rId9" Type="http://schemas.openxmlformats.org/officeDocument/2006/relationships/image" Target="../media/image360.png"/><Relationship Id="rId10" Type="http://schemas.openxmlformats.org/officeDocument/2006/relationships/image" Target="../media/image361.png"/><Relationship Id="rId11" Type="http://schemas.openxmlformats.org/officeDocument/2006/relationships/image" Target="../media/image362.png"/><Relationship Id="rId12" Type="http://schemas.openxmlformats.org/officeDocument/2006/relationships/image" Target="../media/image363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4.png"/><Relationship Id="rId3" Type="http://schemas.openxmlformats.org/officeDocument/2006/relationships/image" Target="../media/image365.png"/><Relationship Id="rId4" Type="http://schemas.openxmlformats.org/officeDocument/2006/relationships/image" Target="../media/image366.png"/><Relationship Id="rId5" Type="http://schemas.openxmlformats.org/officeDocument/2006/relationships/image" Target="../media/image367.png"/><Relationship Id="rId6" Type="http://schemas.openxmlformats.org/officeDocument/2006/relationships/image" Target="../media/image368.png"/><Relationship Id="rId7" Type="http://schemas.openxmlformats.org/officeDocument/2006/relationships/image" Target="../media/image369.png"/><Relationship Id="rId8" Type="http://schemas.openxmlformats.org/officeDocument/2006/relationships/image" Target="../media/image370.png"/><Relationship Id="rId9" Type="http://schemas.openxmlformats.org/officeDocument/2006/relationships/image" Target="../media/image371.png"/><Relationship Id="rId10" Type="http://schemas.openxmlformats.org/officeDocument/2006/relationships/image" Target="../media/image372.png"/><Relationship Id="rId11" Type="http://schemas.openxmlformats.org/officeDocument/2006/relationships/image" Target="../media/image373.png"/><Relationship Id="rId12" Type="http://schemas.openxmlformats.org/officeDocument/2006/relationships/image" Target="../media/image374.png"/><Relationship Id="rId13" Type="http://schemas.openxmlformats.org/officeDocument/2006/relationships/image" Target="../media/image375.png"/><Relationship Id="rId14" Type="http://schemas.openxmlformats.org/officeDocument/2006/relationships/image" Target="../media/image376.png"/><Relationship Id="rId15" Type="http://schemas.openxmlformats.org/officeDocument/2006/relationships/image" Target="../media/image377.png"/><Relationship Id="rId16" Type="http://schemas.openxmlformats.org/officeDocument/2006/relationships/image" Target="../media/image378.png"/><Relationship Id="rId17" Type="http://schemas.openxmlformats.org/officeDocument/2006/relationships/image" Target="../media/image379.png"/><Relationship Id="rId18" Type="http://schemas.openxmlformats.org/officeDocument/2006/relationships/image" Target="../media/image380.png"/><Relationship Id="rId19" Type="http://schemas.openxmlformats.org/officeDocument/2006/relationships/image" Target="../media/image381.png"/><Relationship Id="rId20" Type="http://schemas.openxmlformats.org/officeDocument/2006/relationships/image" Target="../media/image382.png"/><Relationship Id="rId21" Type="http://schemas.openxmlformats.org/officeDocument/2006/relationships/image" Target="../media/image383.png"/><Relationship Id="rId22" Type="http://schemas.openxmlformats.org/officeDocument/2006/relationships/image" Target="../media/image384.png"/><Relationship Id="rId23" Type="http://schemas.openxmlformats.org/officeDocument/2006/relationships/image" Target="../media/image385.png"/><Relationship Id="rId24" Type="http://schemas.openxmlformats.org/officeDocument/2006/relationships/image" Target="../media/image386.png"/><Relationship Id="rId25" Type="http://schemas.openxmlformats.org/officeDocument/2006/relationships/image" Target="../media/image387.png"/><Relationship Id="rId26" Type="http://schemas.openxmlformats.org/officeDocument/2006/relationships/image" Target="../media/image388.png"/><Relationship Id="rId27" Type="http://schemas.openxmlformats.org/officeDocument/2006/relationships/image" Target="../media/image389.png"/><Relationship Id="rId28" Type="http://schemas.openxmlformats.org/officeDocument/2006/relationships/image" Target="../media/image390.png"/><Relationship Id="rId29" Type="http://schemas.openxmlformats.org/officeDocument/2006/relationships/image" Target="../media/image391.png"/><Relationship Id="rId30" Type="http://schemas.openxmlformats.org/officeDocument/2006/relationships/image" Target="../media/image392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3.png"/><Relationship Id="rId3" Type="http://schemas.openxmlformats.org/officeDocument/2006/relationships/image" Target="../media/image394.png"/><Relationship Id="rId4" Type="http://schemas.openxmlformats.org/officeDocument/2006/relationships/image" Target="../media/image395.png"/><Relationship Id="rId5" Type="http://schemas.openxmlformats.org/officeDocument/2006/relationships/image" Target="../media/image396.png"/><Relationship Id="rId6" Type="http://schemas.openxmlformats.org/officeDocument/2006/relationships/image" Target="../media/image397.png"/><Relationship Id="rId7" Type="http://schemas.openxmlformats.org/officeDocument/2006/relationships/image" Target="../media/image398.png"/><Relationship Id="rId8" Type="http://schemas.openxmlformats.org/officeDocument/2006/relationships/image" Target="../media/image399.png"/><Relationship Id="rId9" Type="http://schemas.openxmlformats.org/officeDocument/2006/relationships/image" Target="../media/image400.png"/><Relationship Id="rId10" Type="http://schemas.openxmlformats.org/officeDocument/2006/relationships/image" Target="../media/image401.png"/><Relationship Id="rId11" Type="http://schemas.openxmlformats.org/officeDocument/2006/relationships/image" Target="../media/image402.png"/><Relationship Id="rId12" Type="http://schemas.openxmlformats.org/officeDocument/2006/relationships/image" Target="../media/image403.png"/><Relationship Id="rId13" Type="http://schemas.openxmlformats.org/officeDocument/2006/relationships/image" Target="../media/image404.png"/><Relationship Id="rId14" Type="http://schemas.openxmlformats.org/officeDocument/2006/relationships/image" Target="../media/image405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6.png"/><Relationship Id="rId3" Type="http://schemas.openxmlformats.org/officeDocument/2006/relationships/image" Target="../media/image407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8.png"/><Relationship Id="rId3" Type="http://schemas.openxmlformats.org/officeDocument/2006/relationships/image" Target="../media/image409.png"/><Relationship Id="rId4" Type="http://schemas.openxmlformats.org/officeDocument/2006/relationships/image" Target="../media/image410.png"/><Relationship Id="rId5" Type="http://schemas.openxmlformats.org/officeDocument/2006/relationships/image" Target="../media/image411.png"/><Relationship Id="rId6" Type="http://schemas.openxmlformats.org/officeDocument/2006/relationships/image" Target="../media/image412.png"/><Relationship Id="rId7" Type="http://schemas.openxmlformats.org/officeDocument/2006/relationships/image" Target="../media/image413.png"/><Relationship Id="rId8" Type="http://schemas.openxmlformats.org/officeDocument/2006/relationships/image" Target="../media/image414.png"/><Relationship Id="rId9" Type="http://schemas.openxmlformats.org/officeDocument/2006/relationships/image" Target="../media/image415.png"/><Relationship Id="rId10" Type="http://schemas.openxmlformats.org/officeDocument/2006/relationships/image" Target="../media/image416.png"/><Relationship Id="rId11" Type="http://schemas.openxmlformats.org/officeDocument/2006/relationships/image" Target="../media/image417.png"/><Relationship Id="rId12" Type="http://schemas.openxmlformats.org/officeDocument/2006/relationships/image" Target="../media/image418.png"/><Relationship Id="rId13" Type="http://schemas.openxmlformats.org/officeDocument/2006/relationships/image" Target="../media/image419.png"/><Relationship Id="rId14" Type="http://schemas.openxmlformats.org/officeDocument/2006/relationships/image" Target="../media/image420.png"/><Relationship Id="rId15" Type="http://schemas.openxmlformats.org/officeDocument/2006/relationships/image" Target="../media/image421.png"/><Relationship Id="rId16" Type="http://schemas.openxmlformats.org/officeDocument/2006/relationships/image" Target="../media/image422.png"/><Relationship Id="rId17" Type="http://schemas.openxmlformats.org/officeDocument/2006/relationships/image" Target="../media/image423.png"/><Relationship Id="rId18" Type="http://schemas.openxmlformats.org/officeDocument/2006/relationships/image" Target="../media/image424.png"/><Relationship Id="rId19" Type="http://schemas.openxmlformats.org/officeDocument/2006/relationships/image" Target="../media/image425.png"/><Relationship Id="rId20" Type="http://schemas.openxmlformats.org/officeDocument/2006/relationships/image" Target="../media/image426.png"/><Relationship Id="rId21" Type="http://schemas.openxmlformats.org/officeDocument/2006/relationships/image" Target="../media/image427.png"/><Relationship Id="rId22" Type="http://schemas.openxmlformats.org/officeDocument/2006/relationships/image" Target="../media/image428.png"/><Relationship Id="rId23" Type="http://schemas.openxmlformats.org/officeDocument/2006/relationships/image" Target="../media/image429.png"/><Relationship Id="rId24" Type="http://schemas.openxmlformats.org/officeDocument/2006/relationships/image" Target="../media/image430.png"/><Relationship Id="rId25" Type="http://schemas.openxmlformats.org/officeDocument/2006/relationships/image" Target="../media/image431.png"/><Relationship Id="rId26" Type="http://schemas.openxmlformats.org/officeDocument/2006/relationships/image" Target="../media/image432.png"/><Relationship Id="rId27" Type="http://schemas.openxmlformats.org/officeDocument/2006/relationships/image" Target="../media/image433.png"/><Relationship Id="rId28" Type="http://schemas.openxmlformats.org/officeDocument/2006/relationships/image" Target="../media/image434.png"/><Relationship Id="rId29" Type="http://schemas.openxmlformats.org/officeDocument/2006/relationships/image" Target="../media/image435.png"/><Relationship Id="rId30" Type="http://schemas.openxmlformats.org/officeDocument/2006/relationships/image" Target="../media/image436.png"/><Relationship Id="rId31" Type="http://schemas.openxmlformats.org/officeDocument/2006/relationships/image" Target="../media/image437.png"/><Relationship Id="rId32" Type="http://schemas.openxmlformats.org/officeDocument/2006/relationships/image" Target="../media/image438.png"/><Relationship Id="rId33" Type="http://schemas.openxmlformats.org/officeDocument/2006/relationships/image" Target="../media/image439.png"/><Relationship Id="rId34" Type="http://schemas.openxmlformats.org/officeDocument/2006/relationships/image" Target="../media/image440.png"/><Relationship Id="rId35" Type="http://schemas.openxmlformats.org/officeDocument/2006/relationships/image" Target="../media/image441.png"/><Relationship Id="rId36" Type="http://schemas.openxmlformats.org/officeDocument/2006/relationships/image" Target="../media/image442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3.png"/><Relationship Id="rId3" Type="http://schemas.openxmlformats.org/officeDocument/2006/relationships/image" Target="../media/image444.png"/><Relationship Id="rId4" Type="http://schemas.openxmlformats.org/officeDocument/2006/relationships/image" Target="../media/image445.png"/><Relationship Id="rId5" Type="http://schemas.openxmlformats.org/officeDocument/2006/relationships/image" Target="../media/image446.png"/><Relationship Id="rId6" Type="http://schemas.openxmlformats.org/officeDocument/2006/relationships/image" Target="../media/image447.png"/><Relationship Id="rId7" Type="http://schemas.openxmlformats.org/officeDocument/2006/relationships/image" Target="../media/image448.png"/><Relationship Id="rId8" Type="http://schemas.openxmlformats.org/officeDocument/2006/relationships/image" Target="../media/image449.png"/><Relationship Id="rId9" Type="http://schemas.openxmlformats.org/officeDocument/2006/relationships/image" Target="../media/image450.png"/><Relationship Id="rId10" Type="http://schemas.openxmlformats.org/officeDocument/2006/relationships/image" Target="../media/image451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2.png"/><Relationship Id="rId3" Type="http://schemas.openxmlformats.org/officeDocument/2006/relationships/image" Target="../media/image453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4.png"/><Relationship Id="rId3" Type="http://schemas.openxmlformats.org/officeDocument/2006/relationships/image" Target="../media/image455.png"/><Relationship Id="rId4" Type="http://schemas.openxmlformats.org/officeDocument/2006/relationships/image" Target="../media/image456.png"/><Relationship Id="rId5" Type="http://schemas.openxmlformats.org/officeDocument/2006/relationships/image" Target="../media/image457.png"/><Relationship Id="rId6" Type="http://schemas.openxmlformats.org/officeDocument/2006/relationships/image" Target="../media/image458.png"/><Relationship Id="rId7" Type="http://schemas.openxmlformats.org/officeDocument/2006/relationships/image" Target="../media/image459.png"/><Relationship Id="rId8" Type="http://schemas.openxmlformats.org/officeDocument/2006/relationships/image" Target="../media/image460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1.png"/><Relationship Id="rId3" Type="http://schemas.openxmlformats.org/officeDocument/2006/relationships/image" Target="../media/image462.png"/><Relationship Id="rId4" Type="http://schemas.openxmlformats.org/officeDocument/2006/relationships/image" Target="../media/image463.png"/><Relationship Id="rId5" Type="http://schemas.openxmlformats.org/officeDocument/2006/relationships/image" Target="../media/image464.png"/><Relationship Id="rId6" Type="http://schemas.openxmlformats.org/officeDocument/2006/relationships/image" Target="../media/image465.png"/><Relationship Id="rId7" Type="http://schemas.openxmlformats.org/officeDocument/2006/relationships/image" Target="../media/image466.png"/><Relationship Id="rId8" Type="http://schemas.openxmlformats.org/officeDocument/2006/relationships/image" Target="../media/image46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8.png"/><Relationship Id="rId3" Type="http://schemas.openxmlformats.org/officeDocument/2006/relationships/image" Target="../media/image469.png"/><Relationship Id="rId4" Type="http://schemas.openxmlformats.org/officeDocument/2006/relationships/image" Target="../media/image470.png"/><Relationship Id="rId5" Type="http://schemas.openxmlformats.org/officeDocument/2006/relationships/image" Target="../media/image471.png"/><Relationship Id="rId6" Type="http://schemas.openxmlformats.org/officeDocument/2006/relationships/image" Target="../media/image472.png"/><Relationship Id="rId7" Type="http://schemas.openxmlformats.org/officeDocument/2006/relationships/image" Target="../media/image473.png"/><Relationship Id="rId8" Type="http://schemas.openxmlformats.org/officeDocument/2006/relationships/image" Target="../media/image474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5.png"/><Relationship Id="rId3" Type="http://schemas.openxmlformats.org/officeDocument/2006/relationships/image" Target="../media/image476.png"/><Relationship Id="rId4" Type="http://schemas.openxmlformats.org/officeDocument/2006/relationships/image" Target="../media/image477.png"/><Relationship Id="rId5" Type="http://schemas.openxmlformats.org/officeDocument/2006/relationships/image" Target="../media/image478.png"/><Relationship Id="rId6" Type="http://schemas.openxmlformats.org/officeDocument/2006/relationships/image" Target="../media/image479.png"/><Relationship Id="rId7" Type="http://schemas.openxmlformats.org/officeDocument/2006/relationships/image" Target="../media/image480.png"/><Relationship Id="rId8" Type="http://schemas.openxmlformats.org/officeDocument/2006/relationships/image" Target="../media/image481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2.png"/><Relationship Id="rId3" Type="http://schemas.openxmlformats.org/officeDocument/2006/relationships/image" Target="../media/image483.png"/><Relationship Id="rId4" Type="http://schemas.openxmlformats.org/officeDocument/2006/relationships/image" Target="../media/image484.png"/><Relationship Id="rId5" Type="http://schemas.openxmlformats.org/officeDocument/2006/relationships/image" Target="../media/image485.png"/><Relationship Id="rId6" Type="http://schemas.openxmlformats.org/officeDocument/2006/relationships/image" Target="../media/image486.png"/><Relationship Id="rId7" Type="http://schemas.openxmlformats.org/officeDocument/2006/relationships/image" Target="../media/image487.png"/><Relationship Id="rId8" Type="http://schemas.openxmlformats.org/officeDocument/2006/relationships/image" Target="../media/image488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9.png"/><Relationship Id="rId3" Type="http://schemas.openxmlformats.org/officeDocument/2006/relationships/image" Target="../media/image490.png"/><Relationship Id="rId4" Type="http://schemas.openxmlformats.org/officeDocument/2006/relationships/image" Target="../media/image491.png"/><Relationship Id="rId5" Type="http://schemas.openxmlformats.org/officeDocument/2006/relationships/image" Target="../media/image492.png"/><Relationship Id="rId6" Type="http://schemas.openxmlformats.org/officeDocument/2006/relationships/image" Target="../media/image493.png"/><Relationship Id="rId7" Type="http://schemas.openxmlformats.org/officeDocument/2006/relationships/image" Target="../media/image494.png"/><Relationship Id="rId8" Type="http://schemas.openxmlformats.org/officeDocument/2006/relationships/image" Target="../media/image495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6.png"/><Relationship Id="rId3" Type="http://schemas.openxmlformats.org/officeDocument/2006/relationships/image" Target="../media/image497.png"/><Relationship Id="rId4" Type="http://schemas.openxmlformats.org/officeDocument/2006/relationships/image" Target="../media/image498.png"/><Relationship Id="rId5" Type="http://schemas.openxmlformats.org/officeDocument/2006/relationships/image" Target="../media/image499.png"/><Relationship Id="rId6" Type="http://schemas.openxmlformats.org/officeDocument/2006/relationships/image" Target="../media/image500.png"/><Relationship Id="rId7" Type="http://schemas.openxmlformats.org/officeDocument/2006/relationships/image" Target="../media/image501.png"/><Relationship Id="rId8" Type="http://schemas.openxmlformats.org/officeDocument/2006/relationships/image" Target="../media/image502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3.png"/><Relationship Id="rId3" Type="http://schemas.openxmlformats.org/officeDocument/2006/relationships/image" Target="../media/image504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5.png"/><Relationship Id="rId3" Type="http://schemas.openxmlformats.org/officeDocument/2006/relationships/image" Target="../media/image506.png"/><Relationship Id="rId4" Type="http://schemas.openxmlformats.org/officeDocument/2006/relationships/image" Target="../media/image507.png"/><Relationship Id="rId5" Type="http://schemas.openxmlformats.org/officeDocument/2006/relationships/image" Target="../media/image508.png"/><Relationship Id="rId6" Type="http://schemas.openxmlformats.org/officeDocument/2006/relationships/image" Target="../media/image509.png"/><Relationship Id="rId7" Type="http://schemas.openxmlformats.org/officeDocument/2006/relationships/image" Target="../media/image510.png"/><Relationship Id="rId8" Type="http://schemas.openxmlformats.org/officeDocument/2006/relationships/image" Target="../media/image511.png"/><Relationship Id="rId9" Type="http://schemas.openxmlformats.org/officeDocument/2006/relationships/image" Target="../media/image512.png"/><Relationship Id="rId10" Type="http://schemas.openxmlformats.org/officeDocument/2006/relationships/image" Target="../media/image513.png"/><Relationship Id="rId11" Type="http://schemas.openxmlformats.org/officeDocument/2006/relationships/image" Target="../media/image514.png"/><Relationship Id="rId12" Type="http://schemas.openxmlformats.org/officeDocument/2006/relationships/image" Target="../media/image515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6.png"/><Relationship Id="rId3" Type="http://schemas.openxmlformats.org/officeDocument/2006/relationships/image" Target="../media/image517.png"/><Relationship Id="rId4" Type="http://schemas.openxmlformats.org/officeDocument/2006/relationships/image" Target="../media/image518.png"/><Relationship Id="rId5" Type="http://schemas.openxmlformats.org/officeDocument/2006/relationships/image" Target="../media/image519.png"/><Relationship Id="rId6" Type="http://schemas.openxmlformats.org/officeDocument/2006/relationships/image" Target="../media/image520.png"/><Relationship Id="rId7" Type="http://schemas.openxmlformats.org/officeDocument/2006/relationships/image" Target="../media/image521.png"/><Relationship Id="rId8" Type="http://schemas.openxmlformats.org/officeDocument/2006/relationships/image" Target="../media/image522.png"/><Relationship Id="rId9" Type="http://schemas.openxmlformats.org/officeDocument/2006/relationships/image" Target="../media/image523.png"/><Relationship Id="rId10" Type="http://schemas.openxmlformats.org/officeDocument/2006/relationships/image" Target="../media/image524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5.png"/><Relationship Id="rId3" Type="http://schemas.openxmlformats.org/officeDocument/2006/relationships/image" Target="../media/image526.png"/><Relationship Id="rId4" Type="http://schemas.openxmlformats.org/officeDocument/2006/relationships/image" Target="../media/image527.png"/><Relationship Id="rId5" Type="http://schemas.openxmlformats.org/officeDocument/2006/relationships/image" Target="../media/image528.png"/><Relationship Id="rId6" Type="http://schemas.openxmlformats.org/officeDocument/2006/relationships/image" Target="../media/image529.png"/><Relationship Id="rId7" Type="http://schemas.openxmlformats.org/officeDocument/2006/relationships/image" Target="../media/image530.png"/><Relationship Id="rId8" Type="http://schemas.openxmlformats.org/officeDocument/2006/relationships/image" Target="../media/image531.png"/><Relationship Id="rId9" Type="http://schemas.openxmlformats.org/officeDocument/2006/relationships/image" Target="../media/image532.png"/><Relationship Id="rId10" Type="http://schemas.openxmlformats.org/officeDocument/2006/relationships/image" Target="../media/image533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4.png"/><Relationship Id="rId3" Type="http://schemas.openxmlformats.org/officeDocument/2006/relationships/image" Target="../media/image53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Relationship Id="rId15" Type="http://schemas.openxmlformats.org/officeDocument/2006/relationships/image" Target="../media/image38.png"/><Relationship Id="rId16" Type="http://schemas.openxmlformats.org/officeDocument/2006/relationships/image" Target="../media/image39.png"/><Relationship Id="rId17" Type="http://schemas.openxmlformats.org/officeDocument/2006/relationships/image" Target="../media/image40.png"/><Relationship Id="rId18" Type="http://schemas.openxmlformats.org/officeDocument/2006/relationships/image" Target="../media/image41.png"/><Relationship Id="rId19" Type="http://schemas.openxmlformats.org/officeDocument/2006/relationships/image" Target="../media/image42.png"/><Relationship Id="rId20" Type="http://schemas.openxmlformats.org/officeDocument/2006/relationships/image" Target="../media/image43.png"/><Relationship Id="rId21" Type="http://schemas.openxmlformats.org/officeDocument/2006/relationships/image" Target="../media/image44.png"/><Relationship Id="rId22" Type="http://schemas.openxmlformats.org/officeDocument/2006/relationships/image" Target="../media/image45.png"/><Relationship Id="rId23" Type="http://schemas.openxmlformats.org/officeDocument/2006/relationships/image" Target="../media/image46.png"/><Relationship Id="rId24" Type="http://schemas.openxmlformats.org/officeDocument/2006/relationships/image" Target="../media/image47.png"/><Relationship Id="rId25" Type="http://schemas.openxmlformats.org/officeDocument/2006/relationships/image" Target="../media/image48.png"/><Relationship Id="rId26" Type="http://schemas.openxmlformats.org/officeDocument/2006/relationships/image" Target="../media/image49.png"/><Relationship Id="rId27" Type="http://schemas.openxmlformats.org/officeDocument/2006/relationships/image" Target="../media/image50.png"/><Relationship Id="rId28" Type="http://schemas.openxmlformats.org/officeDocument/2006/relationships/image" Target="../media/image51.png"/><Relationship Id="rId29" Type="http://schemas.openxmlformats.org/officeDocument/2006/relationships/image" Target="../media/image52.png"/><Relationship Id="rId30" Type="http://schemas.openxmlformats.org/officeDocument/2006/relationships/image" Target="../media/image53.png"/><Relationship Id="rId31" Type="http://schemas.openxmlformats.org/officeDocument/2006/relationships/image" Target="../media/image54.png"/><Relationship Id="rId32" Type="http://schemas.openxmlformats.org/officeDocument/2006/relationships/image" Target="../media/image55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6.png"/><Relationship Id="rId3" Type="http://schemas.openxmlformats.org/officeDocument/2006/relationships/image" Target="../media/image537.png"/><Relationship Id="rId4" Type="http://schemas.openxmlformats.org/officeDocument/2006/relationships/image" Target="../media/image538.png"/><Relationship Id="rId5" Type="http://schemas.openxmlformats.org/officeDocument/2006/relationships/image" Target="../media/image539.png"/><Relationship Id="rId6" Type="http://schemas.openxmlformats.org/officeDocument/2006/relationships/image" Target="../media/image540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1.png"/><Relationship Id="rId3" Type="http://schemas.openxmlformats.org/officeDocument/2006/relationships/image" Target="../media/image542.png"/><Relationship Id="rId4" Type="http://schemas.openxmlformats.org/officeDocument/2006/relationships/image" Target="../media/image543.png"/><Relationship Id="rId5" Type="http://schemas.openxmlformats.org/officeDocument/2006/relationships/image" Target="../media/image544.png"/><Relationship Id="rId6" Type="http://schemas.openxmlformats.org/officeDocument/2006/relationships/image" Target="../media/image545.png"/><Relationship Id="rId7" Type="http://schemas.openxmlformats.org/officeDocument/2006/relationships/image" Target="../media/image546.png"/><Relationship Id="rId8" Type="http://schemas.openxmlformats.org/officeDocument/2006/relationships/image" Target="../media/image547.png"/><Relationship Id="rId9" Type="http://schemas.openxmlformats.org/officeDocument/2006/relationships/image" Target="../media/image548.png"/><Relationship Id="rId10" Type="http://schemas.openxmlformats.org/officeDocument/2006/relationships/image" Target="../media/image549.png"/><Relationship Id="rId11" Type="http://schemas.openxmlformats.org/officeDocument/2006/relationships/image" Target="../media/image550.png"/><Relationship Id="rId12" Type="http://schemas.openxmlformats.org/officeDocument/2006/relationships/image" Target="../media/image551.png"/><Relationship Id="rId13" Type="http://schemas.openxmlformats.org/officeDocument/2006/relationships/image" Target="../media/image552.png"/><Relationship Id="rId14" Type="http://schemas.openxmlformats.org/officeDocument/2006/relationships/image" Target="../media/image553.png"/><Relationship Id="rId15" Type="http://schemas.openxmlformats.org/officeDocument/2006/relationships/image" Target="../media/image554.png"/><Relationship Id="rId16" Type="http://schemas.openxmlformats.org/officeDocument/2006/relationships/image" Target="../media/image555.png"/><Relationship Id="rId17" Type="http://schemas.openxmlformats.org/officeDocument/2006/relationships/image" Target="../media/image556.png"/><Relationship Id="rId18" Type="http://schemas.openxmlformats.org/officeDocument/2006/relationships/image" Target="../media/image557.png"/><Relationship Id="rId19" Type="http://schemas.openxmlformats.org/officeDocument/2006/relationships/image" Target="../media/image558.png"/><Relationship Id="rId20" Type="http://schemas.openxmlformats.org/officeDocument/2006/relationships/image" Target="../media/image559.png"/><Relationship Id="rId21" Type="http://schemas.openxmlformats.org/officeDocument/2006/relationships/image" Target="../media/image560.png"/><Relationship Id="rId22" Type="http://schemas.openxmlformats.org/officeDocument/2006/relationships/image" Target="../media/image561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2.png"/><Relationship Id="rId3" Type="http://schemas.openxmlformats.org/officeDocument/2006/relationships/image" Target="../media/image563.png"/><Relationship Id="rId4" Type="http://schemas.openxmlformats.org/officeDocument/2006/relationships/image" Target="../media/image564.png"/><Relationship Id="rId5" Type="http://schemas.openxmlformats.org/officeDocument/2006/relationships/image" Target="../media/image565.png"/><Relationship Id="rId6" Type="http://schemas.openxmlformats.org/officeDocument/2006/relationships/image" Target="../media/image566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7.png"/><Relationship Id="rId3" Type="http://schemas.openxmlformats.org/officeDocument/2006/relationships/image" Target="../media/image568.png"/><Relationship Id="rId4" Type="http://schemas.openxmlformats.org/officeDocument/2006/relationships/image" Target="../media/image569.png"/><Relationship Id="rId5" Type="http://schemas.openxmlformats.org/officeDocument/2006/relationships/image" Target="../media/image57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66.png"/><Relationship Id="rId11" Type="http://schemas.openxmlformats.org/officeDocument/2006/relationships/image" Target="../media/image67.png"/><Relationship Id="rId12" Type="http://schemas.openxmlformats.org/officeDocument/2006/relationships/image" Target="../media/image68.png"/><Relationship Id="rId13" Type="http://schemas.openxmlformats.org/officeDocument/2006/relationships/image" Target="../media/image69.png"/><Relationship Id="rId14" Type="http://schemas.openxmlformats.org/officeDocument/2006/relationships/image" Target="../media/image70.png"/><Relationship Id="rId15" Type="http://schemas.openxmlformats.org/officeDocument/2006/relationships/image" Target="../media/image71.png"/><Relationship Id="rId16" Type="http://schemas.openxmlformats.org/officeDocument/2006/relationships/image" Target="../media/image72.png"/><Relationship Id="rId17" Type="http://schemas.openxmlformats.org/officeDocument/2006/relationships/image" Target="../media/image73.png"/><Relationship Id="rId18" Type="http://schemas.openxmlformats.org/officeDocument/2006/relationships/image" Target="../media/image74.png"/><Relationship Id="rId19" Type="http://schemas.openxmlformats.org/officeDocument/2006/relationships/image" Target="../media/image75.png"/><Relationship Id="rId20" Type="http://schemas.openxmlformats.org/officeDocument/2006/relationships/image" Target="../media/image76.png"/><Relationship Id="rId21" Type="http://schemas.openxmlformats.org/officeDocument/2006/relationships/image" Target="../media/image77.png"/><Relationship Id="rId22" Type="http://schemas.openxmlformats.org/officeDocument/2006/relationships/image" Target="../media/image7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openxmlformats.org/officeDocument/2006/relationships/image" Target="../media/image87.png"/><Relationship Id="rId11" Type="http://schemas.openxmlformats.org/officeDocument/2006/relationships/image" Target="../media/image88.png"/><Relationship Id="rId12" Type="http://schemas.openxmlformats.org/officeDocument/2006/relationships/image" Target="../media/image89.png"/><Relationship Id="rId13" Type="http://schemas.openxmlformats.org/officeDocument/2006/relationships/image" Target="../media/image90.png"/><Relationship Id="rId14" Type="http://schemas.openxmlformats.org/officeDocument/2006/relationships/image" Target="../media/image91.png"/><Relationship Id="rId15" Type="http://schemas.openxmlformats.org/officeDocument/2006/relationships/image" Target="../media/image92.png"/><Relationship Id="rId16" Type="http://schemas.openxmlformats.org/officeDocument/2006/relationships/image" Target="../media/image93.png"/><Relationship Id="rId17" Type="http://schemas.openxmlformats.org/officeDocument/2006/relationships/image" Target="../media/image94.png"/><Relationship Id="rId18" Type="http://schemas.openxmlformats.org/officeDocument/2006/relationships/image" Target="../media/image95.png"/><Relationship Id="rId19" Type="http://schemas.openxmlformats.org/officeDocument/2006/relationships/image" Target="../media/image96.png"/><Relationship Id="rId20" Type="http://schemas.openxmlformats.org/officeDocument/2006/relationships/image" Target="../media/image97.png"/><Relationship Id="rId21" Type="http://schemas.openxmlformats.org/officeDocument/2006/relationships/image" Target="../media/image98.png"/><Relationship Id="rId22" Type="http://schemas.openxmlformats.org/officeDocument/2006/relationships/image" Target="../media/image9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Relationship Id="rId10" Type="http://schemas.openxmlformats.org/officeDocument/2006/relationships/image" Target="../media/image110.png"/><Relationship Id="rId11" Type="http://schemas.openxmlformats.org/officeDocument/2006/relationships/image" Target="../media/image111.png"/><Relationship Id="rId12" Type="http://schemas.openxmlformats.org/officeDocument/2006/relationships/image" Target="../media/image112.png"/><Relationship Id="rId13" Type="http://schemas.openxmlformats.org/officeDocument/2006/relationships/image" Target="../media/image113.png"/><Relationship Id="rId14" Type="http://schemas.openxmlformats.org/officeDocument/2006/relationships/image" Target="../media/image114.png"/><Relationship Id="rId15" Type="http://schemas.openxmlformats.org/officeDocument/2006/relationships/image" Target="../media/image115.png"/><Relationship Id="rId16" Type="http://schemas.openxmlformats.org/officeDocument/2006/relationships/image" Target="../media/image116.png"/><Relationship Id="rId17" Type="http://schemas.openxmlformats.org/officeDocument/2006/relationships/image" Target="../media/image117.png"/><Relationship Id="rId18" Type="http://schemas.openxmlformats.org/officeDocument/2006/relationships/image" Target="../media/image118.png"/><Relationship Id="rId19" Type="http://schemas.openxmlformats.org/officeDocument/2006/relationships/image" Target="../media/image11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65981" y="-1109115"/>
            <a:ext cx="19617677" cy="12939319"/>
            <a:chOff x="-665981" y="-1109115"/>
            <a:chExt cx="19617677" cy="129393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65981" y="-1109115"/>
              <a:ext cx="19617677" cy="129393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81095" y="8909242"/>
            <a:ext cx="6559743" cy="8846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4960" y="608593"/>
            <a:ext cx="7385895" cy="8846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529657" y="2665790"/>
            <a:ext cx="20775677" cy="544172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89635" y="2042308"/>
            <a:ext cx="10205828" cy="811656"/>
            <a:chOff x="6489635" y="2042308"/>
            <a:chExt cx="10205828" cy="8116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89635" y="2042308"/>
              <a:ext cx="10205828" cy="8116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4100" y="806059"/>
            <a:ext cx="8409382" cy="16973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309550" y="2554873"/>
            <a:ext cx="377679" cy="22829"/>
            <a:chOff x="8309550" y="2554873"/>
            <a:chExt cx="377679" cy="228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8309550" y="2554873"/>
              <a:ext cx="377679" cy="228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19404" y="2570055"/>
            <a:ext cx="377679" cy="22829"/>
            <a:chOff x="9919404" y="2570055"/>
            <a:chExt cx="377679" cy="228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9919404" y="2570055"/>
              <a:ext cx="377679" cy="228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673603" y="2590168"/>
            <a:ext cx="377679" cy="22829"/>
            <a:chOff x="14673603" y="2590168"/>
            <a:chExt cx="377679" cy="228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4673603" y="2590168"/>
              <a:ext cx="377679" cy="2282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99221" y="974373"/>
            <a:ext cx="16761657" cy="744979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924912" y="3716580"/>
            <a:ext cx="1097100" cy="992213"/>
            <a:chOff x="11924912" y="3716580"/>
            <a:chExt cx="1097100" cy="99221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24912" y="3716580"/>
              <a:ext cx="1097100" cy="9922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454341" y="4730532"/>
            <a:ext cx="1296873" cy="860504"/>
            <a:chOff x="13454341" y="4730532"/>
            <a:chExt cx="1296873" cy="86050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54341" y="4730532"/>
              <a:ext cx="1296873" cy="86050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54341" y="5725490"/>
            <a:ext cx="1296873" cy="845750"/>
            <a:chOff x="13454341" y="5725490"/>
            <a:chExt cx="1296873" cy="84575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54341" y="5725490"/>
              <a:ext cx="1296873" cy="84575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518766" y="2576915"/>
            <a:ext cx="6227288" cy="68487"/>
            <a:chOff x="8518766" y="2576915"/>
            <a:chExt cx="6227288" cy="6848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18766" y="2576915"/>
              <a:ext cx="6227288" cy="6848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604924" y="2144848"/>
            <a:ext cx="1556877" cy="66349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800869" y="2092745"/>
            <a:ext cx="1983344" cy="69342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272755" y="2153216"/>
            <a:ext cx="1662058" cy="62053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95238" y="6993513"/>
            <a:ext cx="15800225" cy="2157446"/>
            <a:chOff x="895238" y="6993513"/>
            <a:chExt cx="15800225" cy="215744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909336" y="6993513"/>
              <a:ext cx="15786127" cy="2051894"/>
              <a:chOff x="909336" y="6993513"/>
              <a:chExt cx="15786127" cy="205189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09336" y="6993513"/>
                <a:ext cx="15786127" cy="205189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895238" y="6993513"/>
              <a:ext cx="15800225" cy="2157446"/>
              <a:chOff x="895238" y="6993513"/>
              <a:chExt cx="15800225" cy="2157446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95238" y="6993513"/>
                <a:ext cx="15800225" cy="2157446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083" y="6937245"/>
              <a:ext cx="17072316" cy="257276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38823" y="2941583"/>
            <a:ext cx="4473655" cy="3715372"/>
            <a:chOff x="938823" y="2941583"/>
            <a:chExt cx="4473655" cy="371537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38823" y="2941583"/>
              <a:ext cx="4473655" cy="3715372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90597" y="3198569"/>
            <a:ext cx="4265640" cy="336484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38823" y="2065381"/>
            <a:ext cx="4493099" cy="876202"/>
            <a:chOff x="938823" y="2065381"/>
            <a:chExt cx="4493099" cy="87620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38823" y="2065381"/>
              <a:ext cx="4493099" cy="87620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408721" y="2867056"/>
            <a:ext cx="1097100" cy="992213"/>
            <a:chOff x="10408721" y="2867056"/>
            <a:chExt cx="1097100" cy="99221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408721" y="2867056"/>
              <a:ext cx="1097100" cy="992213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291881" y="981549"/>
            <a:ext cx="3193769" cy="7449791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17987" y="2069949"/>
            <a:ext cx="4628479" cy="1011155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708635" y="1987711"/>
            <a:ext cx="2262755" cy="1011155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13546" y="425508"/>
            <a:ext cx="1560758" cy="679167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241467" y="9384305"/>
            <a:ext cx="5510267" cy="79603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1616" y="1057305"/>
            <a:ext cx="14404457" cy="16967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218884" y="1025552"/>
            <a:ext cx="32288497" cy="56176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039346" y="5630388"/>
            <a:ext cx="5958143" cy="2780442"/>
            <a:chOff x="11039346" y="5630388"/>
            <a:chExt cx="5958143" cy="278044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051237" y="6267852"/>
              <a:ext cx="5946224" cy="2142978"/>
              <a:chOff x="11051237" y="6267852"/>
              <a:chExt cx="5946224" cy="214297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051237" y="6267852"/>
                <a:ext cx="5946224" cy="214297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1051237" y="5630388"/>
              <a:ext cx="5946224" cy="697552"/>
              <a:chOff x="11051237" y="5630388"/>
              <a:chExt cx="5946224" cy="697552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051237" y="5630388"/>
                <a:ext cx="5946224" cy="697552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09604" y="5403651"/>
              <a:ext cx="7692435" cy="1331559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26026" y="6770987"/>
              <a:ext cx="5116067" cy="13635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5714" y="6167620"/>
            <a:ext cx="9203286" cy="2252733"/>
            <a:chOff x="885714" y="6167620"/>
            <a:chExt cx="9203286" cy="225273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5714" y="6167620"/>
              <a:ext cx="9203286" cy="22527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9656" y="5612401"/>
            <a:ext cx="9189344" cy="637464"/>
            <a:chOff x="899656" y="5612401"/>
            <a:chExt cx="9189344" cy="63746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9656" y="5612401"/>
              <a:ext cx="9189344" cy="63746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532882" y="5428185"/>
            <a:ext cx="11081766" cy="115739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8886" y="6725724"/>
            <a:ext cx="7109324" cy="144338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13546" y="425508"/>
            <a:ext cx="1560758" cy="67916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374562" y="9384305"/>
            <a:ext cx="5282257" cy="79603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78650" y="4034698"/>
            <a:ext cx="4988342" cy="250218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74562" y="9384305"/>
            <a:ext cx="5272733" cy="79603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5622" y="1198415"/>
            <a:ext cx="4127778" cy="552778"/>
            <a:chOff x="865622" y="1198415"/>
            <a:chExt cx="4127778" cy="5527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5622" y="1198415"/>
              <a:ext cx="4127778" cy="5527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5622" y="2084261"/>
            <a:ext cx="3873735" cy="6963622"/>
            <a:chOff x="865622" y="2084261"/>
            <a:chExt cx="3873735" cy="69636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5622" y="2084261"/>
              <a:ext cx="3873735" cy="696362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013" y="1008316"/>
            <a:ext cx="5195697" cy="110040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6013" y="423851"/>
            <a:ext cx="1688758" cy="6855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0632" y="2077152"/>
            <a:ext cx="3986300" cy="13941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4035" y="1738038"/>
            <a:ext cx="3875322" cy="342989"/>
            <a:chOff x="864035" y="1738038"/>
            <a:chExt cx="3875322" cy="3429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4035" y="1738038"/>
              <a:ext cx="3875322" cy="34298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4219" y="1611000"/>
            <a:ext cx="3710315" cy="70491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461248" y="1061219"/>
            <a:ext cx="2243552" cy="72161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175375" y="1198415"/>
            <a:ext cx="4126983" cy="552778"/>
            <a:chOff x="5175375" y="1198415"/>
            <a:chExt cx="4126983" cy="55277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75375" y="1198415"/>
              <a:ext cx="4126983" cy="55277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187307" y="1001962"/>
            <a:ext cx="3888104" cy="10856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184899" y="1738038"/>
            <a:ext cx="3835144" cy="342989"/>
            <a:chOff x="5184899" y="1738038"/>
            <a:chExt cx="3835144" cy="34298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84899" y="1738038"/>
              <a:ext cx="3835144" cy="3429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184899" y="2084261"/>
            <a:ext cx="3835144" cy="6963622"/>
            <a:chOff x="5184899" y="2084261"/>
            <a:chExt cx="3835144" cy="696362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84899" y="2084261"/>
              <a:ext cx="3835144" cy="696362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100920" y="1010921"/>
            <a:ext cx="4219117" cy="109423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175966" y="4638413"/>
            <a:ext cx="3872833" cy="138798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184899" y="4192384"/>
            <a:ext cx="3835144" cy="359997"/>
            <a:chOff x="5184899" y="4192384"/>
            <a:chExt cx="3835144" cy="35999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184899" y="4192384"/>
              <a:ext cx="3835144" cy="359997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733436" y="4047755"/>
            <a:ext cx="2305324" cy="72770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183468" y="6853590"/>
            <a:ext cx="3836575" cy="342989"/>
            <a:chOff x="5183468" y="6853590"/>
            <a:chExt cx="3836575" cy="34298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83468" y="6853590"/>
              <a:ext cx="3836575" cy="34298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832776" y="6711002"/>
            <a:ext cx="3855524" cy="72821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179537" y="7182651"/>
            <a:ext cx="2865280" cy="82011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189329" y="7982099"/>
            <a:ext cx="3830715" cy="342989"/>
            <a:chOff x="5189329" y="7982099"/>
            <a:chExt cx="3830715" cy="34298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189329" y="7982099"/>
              <a:ext cx="3830715" cy="342989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944004" y="7839508"/>
            <a:ext cx="3761019" cy="72770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168728" y="2100191"/>
            <a:ext cx="2016470" cy="80592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65622" y="7652825"/>
            <a:ext cx="3879595" cy="339620"/>
            <a:chOff x="865622" y="7652825"/>
            <a:chExt cx="3879595" cy="33962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65622" y="7652825"/>
              <a:ext cx="3879595" cy="339620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34013" y="7521373"/>
            <a:ext cx="3848397" cy="698368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27521" y="8110220"/>
            <a:ext cx="3170141" cy="79945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63003" y="3387843"/>
            <a:ext cx="3875322" cy="342989"/>
            <a:chOff x="863003" y="3387843"/>
            <a:chExt cx="3875322" cy="34298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63003" y="3387843"/>
              <a:ext cx="3875322" cy="342989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40333" y="3299922"/>
            <a:ext cx="2318257" cy="605848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2683857" y="3323248"/>
            <a:ext cx="2239142" cy="590152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936240" y="3814393"/>
            <a:ext cx="1807879" cy="174016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695772" y="4619048"/>
            <a:ext cx="2323810" cy="19048"/>
            <a:chOff x="1695772" y="4619048"/>
            <a:chExt cx="2323810" cy="1904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5400000">
              <a:off x="535111" y="4610767"/>
              <a:ext cx="4647619" cy="38095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5400000">
              <a:off x="1695772" y="4619048"/>
              <a:ext cx="2323810" cy="19048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2906489" y="3744300"/>
            <a:ext cx="1928451" cy="200028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5184899" y="1727307"/>
            <a:ext cx="2944465" cy="342989"/>
            <a:chOff x="5184899" y="1727307"/>
            <a:chExt cx="2944465" cy="34298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184899" y="1727307"/>
              <a:ext cx="2944465" cy="342989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4752454" y="1585416"/>
            <a:ext cx="3835200" cy="727705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5189329" y="2785657"/>
            <a:ext cx="3830715" cy="342989"/>
            <a:chOff x="5189329" y="2785657"/>
            <a:chExt cx="3830715" cy="342989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189329" y="2785657"/>
              <a:ext cx="3830715" cy="342989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5364911" y="2657086"/>
            <a:ext cx="3301743" cy="711105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5198061" y="3163556"/>
            <a:ext cx="3397461" cy="1107642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5147299" y="8312980"/>
            <a:ext cx="3985280" cy="51807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9365985" y="1732145"/>
            <a:ext cx="8091930" cy="342989"/>
            <a:chOff x="9365985" y="1732145"/>
            <a:chExt cx="8091930" cy="34298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365985" y="1732145"/>
              <a:ext cx="8091930" cy="342989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0870094" y="1193412"/>
            <a:ext cx="4092133" cy="707161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9359960" y="1198415"/>
            <a:ext cx="8335278" cy="549423"/>
            <a:chOff x="9359960" y="1198415"/>
            <a:chExt cx="8335278" cy="549423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359960" y="1198415"/>
              <a:ext cx="8335278" cy="549423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1154443" y="1009583"/>
            <a:ext cx="4072476" cy="1091514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863003" y="5673725"/>
            <a:ext cx="3875322" cy="342989"/>
            <a:chOff x="863003" y="5673725"/>
            <a:chExt cx="3875322" cy="34298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863003" y="5673725"/>
              <a:ext cx="3875322" cy="342989"/>
            </a:xfrm>
            <a:prstGeom prst="rect">
              <a:avLst/>
            </a:prstGeom>
          </p:spPr>
        </p:pic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926746" y="6200887"/>
            <a:ext cx="3378623" cy="1382709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752323" y="5554128"/>
            <a:ext cx="3615029" cy="701591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5147270" y="8598166"/>
            <a:ext cx="3279270" cy="534347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5184899" y="5857146"/>
            <a:ext cx="1878811" cy="747237"/>
            <a:chOff x="5184899" y="5857146"/>
            <a:chExt cx="1878811" cy="747237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184899" y="5857146"/>
              <a:ext cx="1878811" cy="74723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063710" y="5857216"/>
            <a:ext cx="1956333" cy="747167"/>
            <a:chOff x="7063710" y="5857216"/>
            <a:chExt cx="1956333" cy="747167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063710" y="5857216"/>
              <a:ext cx="1956333" cy="747167"/>
            </a:xfrm>
            <a:prstGeom prst="rect">
              <a:avLst/>
            </a:prstGeom>
          </p:spPr>
        </p:pic>
      </p:grpSp>
      <p:pic>
        <p:nvPicPr>
          <p:cNvPr id="92" name="Object 91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5017937" y="5814742"/>
            <a:ext cx="2185100" cy="936566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6741013" y="5913794"/>
            <a:ext cx="2318252" cy="698309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2064037" y="2402028"/>
            <a:ext cx="462401" cy="6481244"/>
            <a:chOff x="12064037" y="2402028"/>
            <a:chExt cx="462401" cy="6481244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 rot="10800000">
              <a:off x="12064037" y="2402028"/>
              <a:ext cx="462401" cy="648124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9644323" y="5758818"/>
            <a:ext cx="5733581" cy="126488"/>
            <a:chOff x="9644323" y="5758818"/>
            <a:chExt cx="5733581" cy="126488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 rot="5400000">
              <a:off x="9644323" y="5758818"/>
              <a:ext cx="5733581" cy="126488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9899561" y="5756913"/>
            <a:ext cx="5733581" cy="126488"/>
            <a:chOff x="9899561" y="5756913"/>
            <a:chExt cx="5733581" cy="126488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 rot="5400000">
              <a:off x="9899561" y="5756913"/>
              <a:ext cx="5733581" cy="126488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0928749" y="5400843"/>
            <a:ext cx="6476190" cy="126488"/>
            <a:chOff x="10928749" y="5400843"/>
            <a:chExt cx="6476190" cy="126488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57" cstate="print"/>
            <a:stretch>
              <a:fillRect/>
            </a:stretch>
          </p:blipFill>
          <p:spPr>
            <a:xfrm rot="5400000">
              <a:off x="10928749" y="5400843"/>
              <a:ext cx="6476190" cy="126488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3317321" y="5408462"/>
            <a:ext cx="6476190" cy="126488"/>
            <a:chOff x="13317321" y="5408462"/>
            <a:chExt cx="6476190" cy="126488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 rot="5400000">
              <a:off x="13317321" y="5408462"/>
              <a:ext cx="6476190" cy="126488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7968749" y="5393224"/>
            <a:ext cx="6476190" cy="126488"/>
            <a:chOff x="7968749" y="5393224"/>
            <a:chExt cx="6476190" cy="126488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59" cstate="print"/>
            <a:stretch>
              <a:fillRect/>
            </a:stretch>
          </p:blipFill>
          <p:spPr>
            <a:xfrm rot="5400000">
              <a:off x="7968749" y="5393224"/>
              <a:ext cx="6476190" cy="126488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2742642" y="2397263"/>
            <a:ext cx="462401" cy="6479284"/>
            <a:chOff x="12742642" y="2397263"/>
            <a:chExt cx="462401" cy="6479284"/>
          </a:xfrm>
        </p:grpSpPr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2742642" y="2397263"/>
              <a:ext cx="462401" cy="6479284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2916700" y="2089607"/>
            <a:ext cx="2232802" cy="615313"/>
            <a:chOff x="12916700" y="2089607"/>
            <a:chExt cx="2232802" cy="615313"/>
          </a:xfrm>
        </p:grpSpPr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2916700" y="2089607"/>
              <a:ext cx="2232802" cy="615313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0623366" y="2081988"/>
            <a:ext cx="1735116" cy="615313"/>
            <a:chOff x="10623366" y="2081988"/>
            <a:chExt cx="1735116" cy="615313"/>
          </a:xfrm>
        </p:grpSpPr>
        <p:pic>
          <p:nvPicPr>
            <p:cNvPr id="119" name="Object 118"/>
            <p:cNvPicPr>
              <a:picLocks noChangeAspect="1"/>
            </p:cNvPicPr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0623366" y="2081988"/>
              <a:ext cx="1735116" cy="615313"/>
            </a:xfrm>
            <a:prstGeom prst="rect">
              <a:avLst/>
            </a:prstGeom>
          </p:spPr>
        </p:pic>
      </p:grpSp>
      <p:pic>
        <p:nvPicPr>
          <p:cNvPr id="121" name="Object 120"/>
          <p:cNvPicPr>
            <a:picLocks noChangeAspect="1"/>
          </p:cNvPicPr>
          <p:nvPr/>
        </p:nvPicPr>
        <p:blipFill>
          <a:blip r:embed="rId63" cstate="print"/>
          <a:stretch>
            <a:fillRect/>
          </a:stretch>
        </p:blipFill>
        <p:spPr>
          <a:xfrm>
            <a:off x="10717855" y="2008074"/>
            <a:ext cx="1651696" cy="846010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10623366" y="3110625"/>
            <a:ext cx="1735116" cy="1345202"/>
            <a:chOff x="10623366" y="3110625"/>
            <a:chExt cx="1735116" cy="1345202"/>
          </a:xfrm>
        </p:grpSpPr>
        <p:pic>
          <p:nvPicPr>
            <p:cNvPr id="123" name="Object 122"/>
            <p:cNvPicPr>
              <a:picLocks noChangeAspect="1"/>
            </p:cNvPicPr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0623366" y="3110625"/>
              <a:ext cx="1735116" cy="134520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3011938" y="3123409"/>
            <a:ext cx="2137564" cy="1120890"/>
            <a:chOff x="13011938" y="3123409"/>
            <a:chExt cx="2137564" cy="1120890"/>
          </a:xfrm>
        </p:grpSpPr>
        <p:pic>
          <p:nvPicPr>
            <p:cNvPr id="126" name="Object 125"/>
            <p:cNvPicPr>
              <a:picLocks noChangeAspect="1"/>
            </p:cNvPicPr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3011938" y="3123409"/>
              <a:ext cx="2137564" cy="112089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5445876" y="3117145"/>
            <a:ext cx="1988840" cy="1117630"/>
            <a:chOff x="15445876" y="3117145"/>
            <a:chExt cx="1988840" cy="1117630"/>
          </a:xfrm>
        </p:grpSpPr>
        <p:pic>
          <p:nvPicPr>
            <p:cNvPr id="129" name="Object 128"/>
            <p:cNvPicPr>
              <a:picLocks noChangeAspect="1"/>
            </p:cNvPicPr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5445876" y="3117145"/>
              <a:ext cx="1988840" cy="1117630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0614032" y="4749715"/>
            <a:ext cx="6771740" cy="462102"/>
            <a:chOff x="10614032" y="4749715"/>
            <a:chExt cx="6771740" cy="462102"/>
          </a:xfrm>
        </p:grpSpPr>
        <p:pic>
          <p:nvPicPr>
            <p:cNvPr id="132" name="Object 131"/>
            <p:cNvPicPr>
              <a:picLocks noChangeAspect="1"/>
            </p:cNvPicPr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0614032" y="4749715"/>
              <a:ext cx="6771740" cy="462102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0617292" y="6980986"/>
            <a:ext cx="6771740" cy="342673"/>
            <a:chOff x="10617292" y="6980986"/>
            <a:chExt cx="6771740" cy="342673"/>
          </a:xfrm>
        </p:grpSpPr>
        <p:pic>
          <p:nvPicPr>
            <p:cNvPr id="135" name="Object 134"/>
            <p:cNvPicPr>
              <a:picLocks noChangeAspect="1"/>
            </p:cNvPicPr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0617292" y="6980986"/>
              <a:ext cx="6771740" cy="342673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10620552" y="7649973"/>
            <a:ext cx="6771740" cy="342673"/>
            <a:chOff x="10620552" y="7649973"/>
            <a:chExt cx="6771740" cy="342673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0620552" y="7649973"/>
              <a:ext cx="6771740" cy="342673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5445876" y="2098086"/>
            <a:ext cx="2019430" cy="631074"/>
            <a:chOff x="15445876" y="2098086"/>
            <a:chExt cx="2019430" cy="631074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5445876" y="2098086"/>
              <a:ext cx="2019430" cy="631074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71" cstate="print"/>
          <a:stretch>
            <a:fillRect/>
          </a:stretch>
        </p:blipFill>
        <p:spPr>
          <a:xfrm>
            <a:off x="15356894" y="2057599"/>
            <a:ext cx="2183833" cy="867919"/>
          </a:xfrm>
          <a:prstGeom prst="rect">
            <a:avLst/>
          </a:prstGeom>
        </p:spPr>
      </p:pic>
      <p:pic>
        <p:nvPicPr>
          <p:cNvPr id="144" name="Object 143"/>
          <p:cNvPicPr>
            <a:picLocks noChangeAspect="1"/>
          </p:cNvPicPr>
          <p:nvPr/>
        </p:nvPicPr>
        <p:blipFill>
          <a:blip r:embed="rId72" cstate="print"/>
          <a:stretch>
            <a:fillRect/>
          </a:stretch>
        </p:blipFill>
        <p:spPr>
          <a:xfrm>
            <a:off x="10258265" y="3052197"/>
            <a:ext cx="2351886" cy="1504657"/>
          </a:xfrm>
          <a:prstGeom prst="rect">
            <a:avLst/>
          </a:prstGeom>
        </p:spPr>
      </p:pic>
      <p:pic>
        <p:nvPicPr>
          <p:cNvPr id="145" name="Object 144"/>
          <p:cNvPicPr>
            <a:picLocks noChangeAspect="1"/>
          </p:cNvPicPr>
          <p:nvPr/>
        </p:nvPicPr>
        <p:blipFill>
          <a:blip r:embed="rId73" cstate="print"/>
          <a:stretch>
            <a:fillRect/>
          </a:stretch>
        </p:blipFill>
        <p:spPr>
          <a:xfrm>
            <a:off x="12926737" y="3117702"/>
            <a:ext cx="2230600" cy="1222153"/>
          </a:xfrm>
          <a:prstGeom prst="rect">
            <a:avLst/>
          </a:prstGeom>
        </p:spPr>
      </p:pic>
      <p:pic>
        <p:nvPicPr>
          <p:cNvPr id="146" name="Object 145"/>
          <p:cNvPicPr>
            <a:picLocks noChangeAspect="1"/>
          </p:cNvPicPr>
          <p:nvPr/>
        </p:nvPicPr>
        <p:blipFill>
          <a:blip r:embed="rId74" cstate="print"/>
          <a:stretch>
            <a:fillRect/>
          </a:stretch>
        </p:blipFill>
        <p:spPr>
          <a:xfrm>
            <a:off x="15384788" y="3133149"/>
            <a:ext cx="2079343" cy="1274248"/>
          </a:xfrm>
          <a:prstGeom prst="rect">
            <a:avLst/>
          </a:prstGeom>
        </p:spPr>
      </p:pic>
      <p:pic>
        <p:nvPicPr>
          <p:cNvPr id="147" name="Object 146"/>
          <p:cNvPicPr>
            <a:picLocks noChangeAspect="1"/>
          </p:cNvPicPr>
          <p:nvPr/>
        </p:nvPicPr>
        <p:blipFill>
          <a:blip r:embed="rId75" cstate="print"/>
          <a:stretch>
            <a:fillRect/>
          </a:stretch>
        </p:blipFill>
        <p:spPr>
          <a:xfrm>
            <a:off x="10061617" y="4739864"/>
            <a:ext cx="7559953" cy="624267"/>
          </a:xfrm>
          <a:prstGeom prst="rect">
            <a:avLst/>
          </a:prstGeom>
        </p:spPr>
      </p:pic>
      <p:pic>
        <p:nvPicPr>
          <p:cNvPr id="148" name="Object 147"/>
          <p:cNvPicPr>
            <a:picLocks noChangeAspect="1"/>
          </p:cNvPicPr>
          <p:nvPr/>
        </p:nvPicPr>
        <p:blipFill>
          <a:blip r:embed="rId76" cstate="print"/>
          <a:stretch>
            <a:fillRect/>
          </a:stretch>
        </p:blipFill>
        <p:spPr>
          <a:xfrm>
            <a:off x="9469951" y="2971651"/>
            <a:ext cx="1257543" cy="650086"/>
          </a:xfrm>
          <a:prstGeom prst="rect">
            <a:avLst/>
          </a:prstGeom>
        </p:spPr>
      </p:pic>
      <p:pic>
        <p:nvPicPr>
          <p:cNvPr id="149" name="Object 148"/>
          <p:cNvPicPr>
            <a:picLocks noChangeAspect="1"/>
          </p:cNvPicPr>
          <p:nvPr/>
        </p:nvPicPr>
        <p:blipFill>
          <a:blip r:embed="rId77" cstate="print"/>
          <a:stretch>
            <a:fillRect/>
          </a:stretch>
        </p:blipFill>
        <p:spPr>
          <a:xfrm>
            <a:off x="9135344" y="4679807"/>
            <a:ext cx="1657181" cy="672019"/>
          </a:xfrm>
          <a:prstGeom prst="rect">
            <a:avLst/>
          </a:prstGeom>
        </p:spPr>
      </p:pic>
      <p:pic>
        <p:nvPicPr>
          <p:cNvPr id="150" name="Object 149"/>
          <p:cNvPicPr>
            <a:picLocks noChangeAspect="1"/>
          </p:cNvPicPr>
          <p:nvPr/>
        </p:nvPicPr>
        <p:blipFill>
          <a:blip r:embed="rId78" cstate="print"/>
          <a:stretch>
            <a:fillRect/>
          </a:stretch>
        </p:blipFill>
        <p:spPr>
          <a:xfrm>
            <a:off x="9334598" y="6920093"/>
            <a:ext cx="8522096" cy="624267"/>
          </a:xfrm>
          <a:prstGeom prst="rect">
            <a:avLst/>
          </a:prstGeom>
        </p:spPr>
      </p:pic>
      <p:pic>
        <p:nvPicPr>
          <p:cNvPr id="151" name="Object 150"/>
          <p:cNvPicPr>
            <a:picLocks noChangeAspect="1"/>
          </p:cNvPicPr>
          <p:nvPr/>
        </p:nvPicPr>
        <p:blipFill>
          <a:blip r:embed="rId79" cstate="print"/>
          <a:stretch>
            <a:fillRect/>
          </a:stretch>
        </p:blipFill>
        <p:spPr>
          <a:xfrm>
            <a:off x="8925801" y="6883019"/>
            <a:ext cx="1946038" cy="631038"/>
          </a:xfrm>
          <a:prstGeom prst="rect">
            <a:avLst/>
          </a:prstGeom>
        </p:spPr>
      </p:pic>
      <p:pic>
        <p:nvPicPr>
          <p:cNvPr id="152" name="Object 151"/>
          <p:cNvPicPr>
            <a:picLocks noChangeAspect="1"/>
          </p:cNvPicPr>
          <p:nvPr/>
        </p:nvPicPr>
        <p:blipFill>
          <a:blip r:embed="rId80" cstate="print"/>
          <a:stretch>
            <a:fillRect/>
          </a:stretch>
        </p:blipFill>
        <p:spPr>
          <a:xfrm>
            <a:off x="10381764" y="7589083"/>
            <a:ext cx="7250076" cy="624267"/>
          </a:xfrm>
          <a:prstGeom prst="rect">
            <a:avLst/>
          </a:prstGeom>
        </p:spPr>
      </p:pic>
      <p:pic>
        <p:nvPicPr>
          <p:cNvPr id="153" name="Object 152"/>
          <p:cNvPicPr>
            <a:picLocks noChangeAspect="1"/>
          </p:cNvPicPr>
          <p:nvPr/>
        </p:nvPicPr>
        <p:blipFill>
          <a:blip r:embed="rId81" cstate="print"/>
          <a:stretch>
            <a:fillRect/>
          </a:stretch>
        </p:blipFill>
        <p:spPr>
          <a:xfrm>
            <a:off x="9034433" y="7552007"/>
            <a:ext cx="1859696" cy="631038"/>
          </a:xfrm>
          <a:prstGeom prst="rect">
            <a:avLst/>
          </a:prstGeom>
        </p:spPr>
      </p:pic>
      <p:grpSp>
        <p:nvGrpSpPr>
          <p:cNvPr id="1037" name="그룹 1037"/>
          <p:cNvGrpSpPr/>
          <p:nvPr/>
        </p:nvGrpSpPr>
        <p:grpSpPr>
          <a:xfrm>
            <a:off x="10675790" y="8705211"/>
            <a:ext cx="6771740" cy="342673"/>
            <a:chOff x="10675790" y="8705211"/>
            <a:chExt cx="6771740" cy="342673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10675790" y="8705211"/>
              <a:ext cx="6771740" cy="342673"/>
            </a:xfrm>
            <a:prstGeom prst="rect">
              <a:avLst/>
            </a:prstGeom>
          </p:spPr>
        </p:pic>
      </p:grpSp>
      <p:pic>
        <p:nvPicPr>
          <p:cNvPr id="157" name="Object 156"/>
          <p:cNvPicPr>
            <a:picLocks noChangeAspect="1"/>
          </p:cNvPicPr>
          <p:nvPr/>
        </p:nvPicPr>
        <p:blipFill>
          <a:blip r:embed="rId83" cstate="print"/>
          <a:stretch>
            <a:fillRect/>
          </a:stretch>
        </p:blipFill>
        <p:spPr>
          <a:xfrm>
            <a:off x="7963188" y="8637159"/>
            <a:ext cx="9934562" cy="638581"/>
          </a:xfrm>
          <a:prstGeom prst="rect">
            <a:avLst/>
          </a:prstGeom>
        </p:spPr>
      </p:pic>
      <p:pic>
        <p:nvPicPr>
          <p:cNvPr id="158" name="Object 157"/>
          <p:cNvPicPr>
            <a:picLocks noChangeAspect="1"/>
          </p:cNvPicPr>
          <p:nvPr/>
        </p:nvPicPr>
        <p:blipFill>
          <a:blip r:embed="rId84" cstate="print"/>
          <a:stretch>
            <a:fillRect/>
          </a:stretch>
        </p:blipFill>
        <p:spPr>
          <a:xfrm>
            <a:off x="9207988" y="8632892"/>
            <a:ext cx="1722372" cy="638581"/>
          </a:xfrm>
          <a:prstGeom prst="rect">
            <a:avLst/>
          </a:prstGeom>
        </p:spPr>
      </p:pic>
      <p:grpSp>
        <p:nvGrpSpPr>
          <p:cNvPr id="1038" name="그룹 1038"/>
          <p:cNvGrpSpPr/>
          <p:nvPr/>
        </p:nvGrpSpPr>
        <p:grpSpPr>
          <a:xfrm>
            <a:off x="10467028" y="5841049"/>
            <a:ext cx="1410586" cy="476190"/>
            <a:chOff x="10467028" y="5841049"/>
            <a:chExt cx="1410586" cy="476190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10467028" y="5841049"/>
              <a:ext cx="1410586" cy="476190"/>
            </a:xfrm>
            <a:prstGeom prst="rect">
              <a:avLst/>
            </a:prstGeom>
          </p:spPr>
        </p:pic>
      </p:grpSp>
      <p:pic>
        <p:nvPicPr>
          <p:cNvPr id="162" name="Object 161"/>
          <p:cNvPicPr>
            <a:picLocks noChangeAspect="1"/>
          </p:cNvPicPr>
          <p:nvPr/>
        </p:nvPicPr>
        <p:blipFill>
          <a:blip r:embed="rId86" cstate="print"/>
          <a:stretch>
            <a:fillRect/>
          </a:stretch>
        </p:blipFill>
        <p:spPr>
          <a:xfrm>
            <a:off x="9989314" y="5881581"/>
            <a:ext cx="2199638" cy="484448"/>
          </a:xfrm>
          <a:prstGeom prst="rect">
            <a:avLst/>
          </a:prstGeom>
        </p:spPr>
      </p:pic>
      <p:grpSp>
        <p:nvGrpSpPr>
          <p:cNvPr id="1039" name="그룹 1039"/>
          <p:cNvGrpSpPr/>
          <p:nvPr/>
        </p:nvGrpSpPr>
        <p:grpSpPr>
          <a:xfrm>
            <a:off x="11992773" y="5838169"/>
            <a:ext cx="1522921" cy="475832"/>
            <a:chOff x="11992773" y="5838169"/>
            <a:chExt cx="1522921" cy="475832"/>
          </a:xfrm>
        </p:grpSpPr>
        <p:pic>
          <p:nvPicPr>
            <p:cNvPr id="164" name="Object 163"/>
            <p:cNvPicPr>
              <a:picLocks noChangeAspect="1"/>
            </p:cNvPicPr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11992773" y="5838169"/>
              <a:ext cx="1522921" cy="475832"/>
            </a:xfrm>
            <a:prstGeom prst="rect">
              <a:avLst/>
            </a:prstGeom>
          </p:spPr>
        </p:pic>
      </p:grpSp>
      <p:pic>
        <p:nvPicPr>
          <p:cNvPr id="166" name="Object 165"/>
          <p:cNvPicPr>
            <a:picLocks noChangeAspect="1"/>
          </p:cNvPicPr>
          <p:nvPr/>
        </p:nvPicPr>
        <p:blipFill>
          <a:blip r:embed="rId88" cstate="print"/>
          <a:stretch>
            <a:fillRect/>
          </a:stretch>
        </p:blipFill>
        <p:spPr>
          <a:xfrm>
            <a:off x="11747457" y="5791505"/>
            <a:ext cx="2030724" cy="704181"/>
          </a:xfrm>
          <a:prstGeom prst="rect">
            <a:avLst/>
          </a:prstGeom>
        </p:spPr>
      </p:pic>
      <p:grpSp>
        <p:nvGrpSpPr>
          <p:cNvPr id="1040" name="그룹 1040"/>
          <p:cNvGrpSpPr/>
          <p:nvPr/>
        </p:nvGrpSpPr>
        <p:grpSpPr>
          <a:xfrm>
            <a:off x="13597083" y="5837419"/>
            <a:ext cx="1409524" cy="475832"/>
            <a:chOff x="13597083" y="5837419"/>
            <a:chExt cx="1409524" cy="475832"/>
          </a:xfrm>
        </p:grpSpPr>
        <p:pic>
          <p:nvPicPr>
            <p:cNvPr id="168" name="Object 167"/>
            <p:cNvPicPr>
              <a:picLocks noChangeAspect="1"/>
            </p:cNvPicPr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13597083" y="5837419"/>
              <a:ext cx="1409524" cy="475832"/>
            </a:xfrm>
            <a:prstGeom prst="rect">
              <a:avLst/>
            </a:prstGeom>
          </p:spPr>
        </p:pic>
      </p:grpSp>
      <p:pic>
        <p:nvPicPr>
          <p:cNvPr id="170" name="Object 169"/>
          <p:cNvPicPr>
            <a:picLocks noChangeAspect="1"/>
          </p:cNvPicPr>
          <p:nvPr/>
        </p:nvPicPr>
        <p:blipFill>
          <a:blip r:embed="rId90" cstate="print"/>
          <a:stretch>
            <a:fillRect/>
          </a:stretch>
        </p:blipFill>
        <p:spPr>
          <a:xfrm>
            <a:off x="13103448" y="5877771"/>
            <a:ext cx="2240619" cy="484448"/>
          </a:xfrm>
          <a:prstGeom prst="rect">
            <a:avLst/>
          </a:prstGeom>
        </p:spPr>
      </p:pic>
      <p:grpSp>
        <p:nvGrpSpPr>
          <p:cNvPr id="1041" name="그룹 1041"/>
          <p:cNvGrpSpPr/>
          <p:nvPr/>
        </p:nvGrpSpPr>
        <p:grpSpPr>
          <a:xfrm>
            <a:off x="15795178" y="5835514"/>
            <a:ext cx="1409524" cy="475832"/>
            <a:chOff x="15795178" y="5835514"/>
            <a:chExt cx="1409524" cy="475832"/>
          </a:xfrm>
        </p:grpSpPr>
        <p:pic>
          <p:nvPicPr>
            <p:cNvPr id="172" name="Object 171"/>
            <p:cNvPicPr>
              <a:picLocks noChangeAspect="1"/>
            </p:cNvPicPr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5795178" y="5835514"/>
              <a:ext cx="1409524" cy="475832"/>
            </a:xfrm>
            <a:prstGeom prst="rect">
              <a:avLst/>
            </a:prstGeom>
          </p:spPr>
        </p:pic>
      </p:grpSp>
      <p:pic>
        <p:nvPicPr>
          <p:cNvPr id="174" name="Object 173"/>
          <p:cNvPicPr>
            <a:picLocks noChangeAspect="1"/>
          </p:cNvPicPr>
          <p:nvPr/>
        </p:nvPicPr>
        <p:blipFill>
          <a:blip r:embed="rId92" cstate="print"/>
          <a:stretch>
            <a:fillRect/>
          </a:stretch>
        </p:blipFill>
        <p:spPr>
          <a:xfrm>
            <a:off x="15301543" y="5875867"/>
            <a:ext cx="2240619" cy="484448"/>
          </a:xfrm>
          <a:prstGeom prst="rect">
            <a:avLst/>
          </a:prstGeom>
        </p:spPr>
      </p:pic>
      <p:pic>
        <p:nvPicPr>
          <p:cNvPr id="175" name="Object 174"/>
          <p:cNvPicPr>
            <a:picLocks noChangeAspect="1"/>
          </p:cNvPicPr>
          <p:nvPr/>
        </p:nvPicPr>
        <p:blipFill>
          <a:blip r:embed="rId93" cstate="print"/>
          <a:stretch>
            <a:fillRect/>
          </a:stretch>
        </p:blipFill>
        <p:spPr>
          <a:xfrm>
            <a:off x="12677788" y="2015693"/>
            <a:ext cx="2725696" cy="846467"/>
          </a:xfrm>
          <a:prstGeom prst="rect">
            <a:avLst/>
          </a:prstGeom>
        </p:spPr>
      </p:pic>
      <p:pic>
        <p:nvPicPr>
          <p:cNvPr id="176" name="Object 175"/>
          <p:cNvPicPr>
            <a:picLocks noChangeAspect="1"/>
          </p:cNvPicPr>
          <p:nvPr/>
        </p:nvPicPr>
        <p:blipFill>
          <a:blip r:embed="rId94" cstate="print"/>
          <a:stretch>
            <a:fillRect/>
          </a:stretch>
        </p:blipFill>
        <p:spPr>
          <a:xfrm>
            <a:off x="9458903" y="2018911"/>
            <a:ext cx="1320696" cy="672248"/>
          </a:xfrm>
          <a:prstGeom prst="rect">
            <a:avLst/>
          </a:prstGeom>
        </p:spPr>
      </p:pic>
      <p:pic>
        <p:nvPicPr>
          <p:cNvPr id="177" name="Object 176"/>
          <p:cNvPicPr>
            <a:picLocks noChangeAspect="1"/>
          </p:cNvPicPr>
          <p:nvPr/>
        </p:nvPicPr>
        <p:blipFill>
          <a:blip r:embed="rId95" cstate="print"/>
          <a:stretch>
            <a:fillRect/>
          </a:stretch>
        </p:blipFill>
        <p:spPr>
          <a:xfrm>
            <a:off x="8930840" y="5744568"/>
            <a:ext cx="1874400" cy="672248"/>
          </a:xfrm>
          <a:prstGeom prst="rect">
            <a:avLst/>
          </a:prstGeom>
        </p:spPr>
      </p:pic>
      <p:pic>
        <p:nvPicPr>
          <p:cNvPr id="178" name="Object 177"/>
          <p:cNvPicPr>
            <a:picLocks noChangeAspect="1"/>
          </p:cNvPicPr>
          <p:nvPr/>
        </p:nvPicPr>
        <p:blipFill>
          <a:blip r:embed="rId96" cstate="print"/>
          <a:stretch>
            <a:fillRect/>
          </a:stretch>
        </p:blipFill>
        <p:spPr>
          <a:xfrm>
            <a:off x="14374562" y="9384305"/>
            <a:ext cx="5282257" cy="79603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5376" y="4255823"/>
            <a:ext cx="7943466" cy="23000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74562" y="9384305"/>
            <a:ext cx="5282257" cy="79603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8489" y="432458"/>
            <a:ext cx="2635643" cy="6855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99171" y="3934421"/>
            <a:ext cx="5089893" cy="449940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42753" y="1234256"/>
            <a:ext cx="5089893" cy="719957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0477" y="9283027"/>
            <a:ext cx="3238853" cy="3972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5714" y="1828404"/>
            <a:ext cx="4585011" cy="6002041"/>
            <a:chOff x="985714" y="1828404"/>
            <a:chExt cx="4585011" cy="60020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5714" y="1828404"/>
              <a:ext cx="4585011" cy="600204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9124" y="2145219"/>
            <a:ext cx="4612181" cy="56432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5714" y="1483005"/>
            <a:ext cx="4585011" cy="690798"/>
            <a:chOff x="985714" y="1483005"/>
            <a:chExt cx="4585011" cy="69079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5714" y="1483005"/>
              <a:ext cx="4585011" cy="69079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3266" y="1202457"/>
            <a:ext cx="5051192" cy="13221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199171" y="3011364"/>
            <a:ext cx="4683369" cy="508606"/>
            <a:chOff x="6199171" y="3011364"/>
            <a:chExt cx="4683369" cy="50860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99171" y="3011364"/>
              <a:ext cx="4683369" cy="50860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88835" y="2929320"/>
            <a:ext cx="3003071" cy="75610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742753" y="1392316"/>
            <a:ext cx="4646588" cy="508606"/>
            <a:chOff x="11742753" y="1392316"/>
            <a:chExt cx="4646588" cy="5086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42753" y="1392316"/>
              <a:ext cx="4646588" cy="5086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57143" y="7551190"/>
            <a:ext cx="1261905" cy="21429"/>
            <a:chOff x="13957143" y="7551190"/>
            <a:chExt cx="1261905" cy="214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957143" y="7551190"/>
              <a:ext cx="1261905" cy="2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403666" y="3507537"/>
            <a:ext cx="2398295" cy="21429"/>
            <a:chOff x="13403666" y="3507537"/>
            <a:chExt cx="2398295" cy="214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3780000">
              <a:off x="13403666" y="3507537"/>
              <a:ext cx="2398295" cy="2142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1306791" y="6825792"/>
            <a:ext cx="9170022" cy="324468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046025" y="6672091"/>
            <a:ext cx="1135901" cy="21429"/>
            <a:chOff x="14046025" y="6672091"/>
            <a:chExt cx="1135901" cy="2142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900000">
              <a:off x="14046025" y="6672091"/>
              <a:ext cx="1135901" cy="2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597801" y="5192460"/>
            <a:ext cx="2023445" cy="21429"/>
            <a:chOff x="13597801" y="5192460"/>
            <a:chExt cx="2023445" cy="2142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3420000">
              <a:off x="13597801" y="5192460"/>
              <a:ext cx="2023445" cy="2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236377" y="4389286"/>
            <a:ext cx="2746294" cy="21429"/>
            <a:chOff x="13236377" y="4389286"/>
            <a:chExt cx="2746294" cy="2142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3960000">
              <a:off x="13236377" y="4389286"/>
              <a:ext cx="2746294" cy="2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336499" y="7554365"/>
            <a:ext cx="1187319" cy="21429"/>
            <a:chOff x="8336499" y="7554365"/>
            <a:chExt cx="1187319" cy="2142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36499" y="7554365"/>
              <a:ext cx="1187319" cy="2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274863" y="6948016"/>
            <a:ext cx="1329640" cy="21429"/>
            <a:chOff x="8274863" y="6948016"/>
            <a:chExt cx="1329640" cy="2142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740000">
              <a:off x="8274863" y="6948016"/>
              <a:ext cx="1329640" cy="21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335962" y="6036905"/>
            <a:ext cx="1201091" cy="21429"/>
            <a:chOff x="8335962" y="6036905"/>
            <a:chExt cx="1201091" cy="2142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1020000">
              <a:off x="8335962" y="6036905"/>
              <a:ext cx="1201091" cy="2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251632" y="5398810"/>
            <a:ext cx="1380476" cy="21429"/>
            <a:chOff x="8251632" y="5398810"/>
            <a:chExt cx="1380476" cy="2142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1980000">
              <a:off x="8251632" y="5398810"/>
              <a:ext cx="1380476" cy="2142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343372" y="4560714"/>
            <a:ext cx="1173573" cy="21429"/>
            <a:chOff x="8343372" y="4560714"/>
            <a:chExt cx="1173573" cy="21429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480000">
              <a:off x="8343372" y="4560714"/>
              <a:ext cx="1173573" cy="21429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711301" y="1310263"/>
            <a:ext cx="4172290" cy="756109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412228" y="4099574"/>
            <a:ext cx="2359385" cy="762899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682193" y="3936783"/>
            <a:ext cx="2360261" cy="762899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312336" y="1924089"/>
            <a:ext cx="2233557" cy="794871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4394079" y="4051435"/>
            <a:ext cx="2256033" cy="794871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427066" y="4290702"/>
            <a:ext cx="2657842" cy="1310033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7438777" y="6593858"/>
            <a:ext cx="2657842" cy="1310033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3085002" y="6623459"/>
            <a:ext cx="2657842" cy="1310033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3085002" y="5434226"/>
            <a:ext cx="2657842" cy="1310033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4374562" y="9384305"/>
            <a:ext cx="5291781" cy="79603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1746" y="824594"/>
            <a:ext cx="2392912" cy="12413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42450" y="9455353"/>
            <a:ext cx="12864562" cy="47619"/>
            <a:chOff x="4142450" y="9455353"/>
            <a:chExt cx="12864562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2450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7175309" y="-1749102"/>
            <a:ext cx="33112156" cy="137745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6331" y="6677590"/>
            <a:ext cx="2426600" cy="1932799"/>
            <a:chOff x="12906331" y="6677590"/>
            <a:chExt cx="2426600" cy="193279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06331" y="6677590"/>
              <a:ext cx="2426600" cy="19327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94836" y="2814286"/>
            <a:ext cx="2354448" cy="3223810"/>
            <a:chOff x="15294836" y="2814286"/>
            <a:chExt cx="2354448" cy="32238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94836" y="2814286"/>
              <a:ext cx="2354448" cy="32238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256740" y="6677590"/>
            <a:ext cx="2426600" cy="1932799"/>
            <a:chOff x="15256740" y="6677590"/>
            <a:chExt cx="2426600" cy="193279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56740" y="6677590"/>
              <a:ext cx="2426600" cy="193279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9525" y="9287885"/>
            <a:ext cx="3226824" cy="39427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6150" y="8633420"/>
            <a:ext cx="9868029" cy="82540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8489" y="432458"/>
            <a:ext cx="2635643" cy="68558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374562" y="9384305"/>
            <a:ext cx="5282257" cy="79603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3160" y="2475798"/>
            <a:ext cx="8073117" cy="5517782"/>
            <a:chOff x="973160" y="2475798"/>
            <a:chExt cx="8073117" cy="55177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3160" y="2475798"/>
              <a:ext cx="8073117" cy="55177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5498" y="5454541"/>
            <a:ext cx="7137191" cy="2159477"/>
            <a:chOff x="1435498" y="5454541"/>
            <a:chExt cx="7137191" cy="21594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5498" y="5454541"/>
              <a:ext cx="7137191" cy="21594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42450" y="9455353"/>
            <a:ext cx="12864562" cy="47619"/>
            <a:chOff x="4142450" y="9455353"/>
            <a:chExt cx="12864562" cy="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42450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9525" y="9287885"/>
            <a:ext cx="3226824" cy="39427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19782" y="5432590"/>
            <a:ext cx="5520492" cy="25166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82093" y="2498376"/>
            <a:ext cx="8016609" cy="5495203"/>
            <a:chOff x="9682093" y="2498376"/>
            <a:chExt cx="8016609" cy="549520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82093" y="2498376"/>
              <a:ext cx="8016609" cy="54952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9524" y="4353905"/>
            <a:ext cx="8005887" cy="35714"/>
            <a:chOff x="1009524" y="4353905"/>
            <a:chExt cx="8005887" cy="3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9524" y="4353905"/>
              <a:ext cx="8005887" cy="3571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9086" y="3384708"/>
            <a:ext cx="8992248" cy="22929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73160" y="2402403"/>
            <a:ext cx="8073117" cy="876202"/>
            <a:chOff x="973160" y="2402403"/>
            <a:chExt cx="8073117" cy="87620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3160" y="2402403"/>
              <a:ext cx="8073117" cy="87620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24912" y="2155389"/>
            <a:ext cx="4491008" cy="172669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682093" y="2410022"/>
            <a:ext cx="8016609" cy="876202"/>
            <a:chOff x="9682093" y="2410022"/>
            <a:chExt cx="8016609" cy="87620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82093" y="2410022"/>
              <a:ext cx="8016609" cy="87620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157592" y="5454541"/>
            <a:ext cx="7137191" cy="2159477"/>
            <a:chOff x="10157592" y="5454541"/>
            <a:chExt cx="7137191" cy="215947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57592" y="5454541"/>
              <a:ext cx="7137191" cy="215947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788580" y="2160374"/>
            <a:ext cx="3789856" cy="171806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23810" y="963638"/>
            <a:ext cx="2800000" cy="152722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268439" y="1140525"/>
            <a:ext cx="8351987" cy="133671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788179" y="3525936"/>
            <a:ext cx="7876017" cy="1597874"/>
            <a:chOff x="9788179" y="3525936"/>
            <a:chExt cx="7876017" cy="159787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1216391" y="4326072"/>
              <a:ext cx="5293019" cy="35135"/>
              <a:chOff x="11216391" y="4326072"/>
              <a:chExt cx="5293019" cy="3513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216391" y="4326072"/>
                <a:ext cx="5293019" cy="35135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11708" y="3353131"/>
              <a:ext cx="10561371" cy="2266590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489305" y="5432590"/>
            <a:ext cx="5645978" cy="251662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08489" y="432458"/>
            <a:ext cx="2635643" cy="68558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374562" y="9384305"/>
            <a:ext cx="5282257" cy="79603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028864" y="4253517"/>
            <a:ext cx="18659400" cy="23000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74562" y="9384305"/>
            <a:ext cx="5282257" cy="79603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299" y="422299"/>
            <a:ext cx="1964701" cy="6855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8133" y="2398263"/>
            <a:ext cx="5661818" cy="64255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93553" y="4066619"/>
            <a:ext cx="3868485" cy="239514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28556" y="2398263"/>
            <a:ext cx="5647635" cy="64094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34355" y="4352803"/>
            <a:ext cx="3720504" cy="221802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9233" y="831957"/>
            <a:ext cx="8766172" cy="16668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374562" y="9384305"/>
            <a:ext cx="5282257" cy="79603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2966" y="425395"/>
            <a:ext cx="2537547" cy="6795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70133" y="2492400"/>
            <a:ext cx="9366336" cy="5300918"/>
            <a:chOff x="8270133" y="2492400"/>
            <a:chExt cx="9366336" cy="530091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801814" y="2492400"/>
              <a:ext cx="1518829" cy="4337889"/>
              <a:chOff x="10801814" y="2492400"/>
              <a:chExt cx="1518829" cy="4337889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801814" y="2492400"/>
                <a:ext cx="1518829" cy="433788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8353800" y="2492400"/>
              <a:ext cx="1984695" cy="4337889"/>
              <a:chOff x="8353800" y="2492400"/>
              <a:chExt cx="1984695" cy="433788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353800" y="2492400"/>
                <a:ext cx="1984695" cy="433788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2982401" y="2492400"/>
              <a:ext cx="2057358" cy="4337889"/>
              <a:chOff x="12982401" y="2492400"/>
              <a:chExt cx="2057358" cy="433788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982401" y="2492400"/>
                <a:ext cx="2057358" cy="433788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4918321" y="2492400"/>
              <a:ext cx="2718148" cy="4337889"/>
              <a:chOff x="14918321" y="2492400"/>
              <a:chExt cx="2718148" cy="433788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918321" y="2492400"/>
                <a:ext cx="2718148" cy="4337889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80835" y="6840054"/>
              <a:ext cx="2530509" cy="125316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30978" y="6840311"/>
              <a:ext cx="2580461" cy="1252651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05397" y="6910454"/>
              <a:ext cx="2558862" cy="1113814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244159" y="6898492"/>
              <a:ext cx="2114604" cy="11138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56866" y="2067220"/>
            <a:ext cx="6323847" cy="4849576"/>
            <a:chOff x="1256866" y="2067220"/>
            <a:chExt cx="6323847" cy="48495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56866" y="2067220"/>
              <a:ext cx="6323847" cy="484957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7617" y="6996996"/>
            <a:ext cx="7398428" cy="273044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217486" y="9368848"/>
            <a:ext cx="5588362" cy="83393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1822" y="924011"/>
            <a:ext cx="7216039" cy="16635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66465" y="3956329"/>
            <a:ext cx="6171429" cy="1771994"/>
            <a:chOff x="2366465" y="3956329"/>
            <a:chExt cx="6171429" cy="177199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66465" y="3956329"/>
              <a:ext cx="6171429" cy="17719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4198" y="2475798"/>
            <a:ext cx="9684001" cy="3405830"/>
            <a:chOff x="794198" y="2475798"/>
            <a:chExt cx="9684001" cy="340583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4198" y="2475798"/>
              <a:ext cx="9684001" cy="340583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5458" y="2410086"/>
            <a:ext cx="7989464" cy="19833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984255" y="2359723"/>
            <a:ext cx="6428788" cy="2704809"/>
            <a:chOff x="10984255" y="2359723"/>
            <a:chExt cx="6428788" cy="27048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84255" y="2359723"/>
              <a:ext cx="6428788" cy="27048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15379" y="2733511"/>
            <a:ext cx="1565911" cy="802435"/>
            <a:chOff x="12115379" y="2733511"/>
            <a:chExt cx="1565911" cy="8024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3780000">
              <a:off x="12115379" y="2733511"/>
              <a:ext cx="1565911" cy="8024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82553" y="2586904"/>
            <a:ext cx="1540239" cy="1215027"/>
            <a:chOff x="14182553" y="2586904"/>
            <a:chExt cx="1540239" cy="121502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3780000">
              <a:off x="14182553" y="2586904"/>
              <a:ext cx="1540239" cy="12150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009339" y="2233640"/>
            <a:ext cx="469071" cy="715192"/>
            <a:chOff x="17009339" y="2233640"/>
            <a:chExt cx="469071" cy="71519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3780000">
              <a:off x="17009339" y="2233640"/>
              <a:ext cx="469071" cy="7151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984255" y="6123264"/>
            <a:ext cx="6428788" cy="2657689"/>
            <a:chOff x="10984255" y="6123264"/>
            <a:chExt cx="6428788" cy="265768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84255" y="6123264"/>
              <a:ext cx="6428788" cy="265768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027760" y="6264940"/>
            <a:ext cx="1565911" cy="802435"/>
            <a:chOff x="12027760" y="6264940"/>
            <a:chExt cx="1565911" cy="80243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3780000">
              <a:off x="12027760" y="6264940"/>
              <a:ext cx="1565911" cy="80243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190172" y="6118333"/>
            <a:ext cx="1540239" cy="1215027"/>
            <a:chOff x="14190172" y="6118333"/>
            <a:chExt cx="1540239" cy="121502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3780000">
              <a:off x="14190172" y="6118333"/>
              <a:ext cx="1540239" cy="121502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429691" y="6376863"/>
            <a:ext cx="1329273" cy="715192"/>
            <a:chOff x="16429691" y="6376863"/>
            <a:chExt cx="1329273" cy="71519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3780000">
              <a:off x="16429691" y="6376863"/>
              <a:ext cx="1329273" cy="71519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964220" y="5086549"/>
            <a:ext cx="793623" cy="955021"/>
            <a:chOff x="13964220" y="5086549"/>
            <a:chExt cx="793623" cy="95502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13964220" y="5086549"/>
              <a:ext cx="793623" cy="955021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4047803" y="1904231"/>
            <a:ext cx="19368002" cy="909792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025611" y="1182430"/>
            <a:ext cx="4769630" cy="1288869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0299" y="422299"/>
            <a:ext cx="1964701" cy="68558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374562" y="9384305"/>
            <a:ext cx="5282257" cy="79603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55859" y="4883696"/>
            <a:ext cx="1973997" cy="833481"/>
            <a:chOff x="8155859" y="4883696"/>
            <a:chExt cx="1973997" cy="8334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55859" y="4883696"/>
              <a:ext cx="1973997" cy="8334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18717" y="266849"/>
            <a:ext cx="2913846" cy="183188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51581" y="266849"/>
            <a:ext cx="2221541" cy="183188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63943" y="3354314"/>
            <a:ext cx="5813486" cy="13755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68011" y="4198447"/>
            <a:ext cx="4403935" cy="7771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4627" y="1522479"/>
            <a:ext cx="6086079" cy="7613547"/>
            <a:chOff x="834627" y="1522479"/>
            <a:chExt cx="6086079" cy="761354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4627" y="1522479"/>
              <a:ext cx="6086079" cy="76135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71850" y="1522479"/>
            <a:ext cx="6086079" cy="7613547"/>
            <a:chOff x="11371850" y="1522479"/>
            <a:chExt cx="6086079" cy="761354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71850" y="1522479"/>
              <a:ext cx="6086079" cy="761354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00299" y="422299"/>
            <a:ext cx="1964701" cy="68558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393610" y="9384305"/>
            <a:ext cx="5206067" cy="79603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20976" y="3596405"/>
            <a:ext cx="3263532" cy="5593930"/>
            <a:chOff x="4820976" y="3596405"/>
            <a:chExt cx="3263532" cy="55939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20976" y="3596405"/>
              <a:ext cx="3263532" cy="559393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25738" y="3254077"/>
            <a:ext cx="3358770" cy="59130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906016" y="3009412"/>
            <a:ext cx="3293984" cy="6121875"/>
            <a:chOff x="13906016" y="3009412"/>
            <a:chExt cx="3293984" cy="61218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06016" y="3009412"/>
              <a:ext cx="3293984" cy="61218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84111" y="5236142"/>
            <a:ext cx="3400345" cy="3887526"/>
            <a:chOff x="10184111" y="5236142"/>
            <a:chExt cx="3400345" cy="388752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84111" y="5236142"/>
              <a:ext cx="3400345" cy="38875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6492" y="5447351"/>
            <a:ext cx="3358770" cy="3733460"/>
            <a:chOff x="1176492" y="5447351"/>
            <a:chExt cx="3358770" cy="37334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6492" y="5447351"/>
              <a:ext cx="3358770" cy="37334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8986" y="639322"/>
            <a:ext cx="4105810" cy="171408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885714" y="5201143"/>
            <a:ext cx="12514286" cy="740571"/>
            <a:chOff x="2885714" y="5201143"/>
            <a:chExt cx="12514286" cy="7405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2885714" y="5201143"/>
              <a:ext cx="12514286" cy="74057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82918" y="1528083"/>
            <a:ext cx="7073382" cy="137510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76492" y="5236142"/>
            <a:ext cx="3358770" cy="393099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0175" y="4878004"/>
            <a:ext cx="4084032" cy="96168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95269" y="2972521"/>
            <a:ext cx="3597014" cy="96168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66869" y="5314124"/>
            <a:ext cx="1758579" cy="91832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800097" y="5314124"/>
            <a:ext cx="1842360" cy="91862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242072" y="1528083"/>
            <a:ext cx="8858143" cy="137510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184111" y="4661076"/>
            <a:ext cx="3358770" cy="450415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828595" y="1118899"/>
            <a:ext cx="3358770" cy="804632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682469" y="1118270"/>
            <a:ext cx="920777" cy="847023"/>
            <a:chOff x="16682469" y="1118270"/>
            <a:chExt cx="920777" cy="84702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682469" y="1118270"/>
              <a:ext cx="920777" cy="84702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668582" y="4615404"/>
            <a:ext cx="4084032" cy="96168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893364" y="2399187"/>
            <a:ext cx="3597014" cy="96168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836393" y="3607458"/>
            <a:ext cx="1758579" cy="91832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369621" y="3607458"/>
            <a:ext cx="1842360" cy="91862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331631" y="5026505"/>
            <a:ext cx="1758579" cy="91832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836287" y="5026505"/>
            <a:ext cx="1842360" cy="91862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931631" y="2836029"/>
            <a:ext cx="1758579" cy="91832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5464859" y="2836029"/>
            <a:ext cx="1842360" cy="91862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00299" y="422299"/>
            <a:ext cx="1964701" cy="68558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4393610" y="9384305"/>
            <a:ext cx="5196543" cy="79603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5714" y="2553591"/>
            <a:ext cx="5995702" cy="5178533"/>
            <a:chOff x="885714" y="2553591"/>
            <a:chExt cx="5995702" cy="51785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714" y="2553591"/>
              <a:ext cx="5995702" cy="51785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86883" y="3402327"/>
            <a:ext cx="1078819" cy="1062265"/>
            <a:chOff x="7586883" y="3402327"/>
            <a:chExt cx="1078819" cy="10622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200000">
              <a:off x="7586883" y="3402327"/>
              <a:ext cx="1078819" cy="10622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33548" y="1212623"/>
            <a:ext cx="4267039" cy="3743325"/>
            <a:chOff x="9733548" y="1212623"/>
            <a:chExt cx="4267039" cy="37433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33548" y="1212623"/>
              <a:ext cx="4267039" cy="37433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56957" y="5956070"/>
            <a:ext cx="4521657" cy="3344873"/>
            <a:chOff x="9656957" y="5956070"/>
            <a:chExt cx="4521657" cy="33448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56957" y="5956070"/>
              <a:ext cx="4521657" cy="33448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81497" y="5994242"/>
            <a:ext cx="1078819" cy="1062265"/>
            <a:chOff x="7581497" y="5994242"/>
            <a:chExt cx="1078819" cy="106226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200000">
              <a:off x="7581497" y="5994242"/>
              <a:ext cx="1078819" cy="10622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345335" y="196741"/>
            <a:ext cx="920777" cy="847023"/>
            <a:chOff x="13345335" y="196741"/>
            <a:chExt cx="920777" cy="84702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45335" y="196741"/>
              <a:ext cx="920777" cy="84702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87128" y="-37357"/>
            <a:ext cx="3698038" cy="184439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9139" y="820997"/>
            <a:ext cx="2989353" cy="162691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99412" y="4700955"/>
            <a:ext cx="4030467" cy="186343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00299" y="422299"/>
            <a:ext cx="1964701" cy="68558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393610" y="9384305"/>
            <a:ext cx="5206067" cy="79603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157284" y="4259250"/>
            <a:ext cx="19976449" cy="230006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93610" y="9384305"/>
            <a:ext cx="5206067" cy="79603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7624" y="823643"/>
            <a:ext cx="6550829" cy="16833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0000" y="4914678"/>
            <a:ext cx="1778594" cy="804116"/>
            <a:chOff x="700000" y="4914678"/>
            <a:chExt cx="1778594" cy="80411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0000" y="4914678"/>
              <a:ext cx="1778594" cy="80411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298" y="4842858"/>
            <a:ext cx="2707016" cy="10820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78594" y="7529068"/>
            <a:ext cx="1964984" cy="804116"/>
            <a:chOff x="2478594" y="7529068"/>
            <a:chExt cx="1964984" cy="8041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78594" y="7529068"/>
              <a:ext cx="1964984" cy="80411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96648" y="7622382"/>
            <a:ext cx="2775949" cy="74186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91523" y="2918179"/>
            <a:ext cx="1778594" cy="804116"/>
            <a:chOff x="2591523" y="2918179"/>
            <a:chExt cx="1778594" cy="80411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91523" y="2918179"/>
              <a:ext cx="1778594" cy="80411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13268" y="3029048"/>
            <a:ext cx="2316588" cy="73740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589377" y="4911127"/>
            <a:ext cx="1778594" cy="804116"/>
            <a:chOff x="2589377" y="4911127"/>
            <a:chExt cx="1778594" cy="80411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89377" y="4911127"/>
              <a:ext cx="1778594" cy="80411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00170" y="4834669"/>
            <a:ext cx="2170521" cy="109860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495298" y="4914678"/>
            <a:ext cx="1778594" cy="804116"/>
            <a:chOff x="4495298" y="4914678"/>
            <a:chExt cx="1778594" cy="804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95298" y="4914678"/>
              <a:ext cx="1778594" cy="804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18328" y="4276693"/>
            <a:ext cx="2239924" cy="88521"/>
            <a:chOff x="1418328" y="4276693"/>
            <a:chExt cx="2239924" cy="8852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8880000">
              <a:off x="1418328" y="4276693"/>
              <a:ext cx="2239924" cy="8852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889179" y="4274914"/>
            <a:ext cx="1190927" cy="88521"/>
            <a:chOff x="2889179" y="4274914"/>
            <a:chExt cx="1190927" cy="8852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2889179" y="4274914"/>
              <a:ext cx="1190927" cy="8852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314123" y="4276693"/>
            <a:ext cx="2250317" cy="88521"/>
            <a:chOff x="3314123" y="4276693"/>
            <a:chExt cx="2250317" cy="8852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920000">
              <a:off x="3314123" y="4276693"/>
              <a:ext cx="2250317" cy="8852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89502" y="6153952"/>
            <a:ext cx="962769" cy="29507"/>
            <a:chOff x="1489502" y="6153952"/>
            <a:chExt cx="962769" cy="2950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1489502" y="6153952"/>
              <a:ext cx="962769" cy="2950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90552" y="6623891"/>
            <a:ext cx="3811253" cy="29507"/>
            <a:chOff x="1590552" y="6623891"/>
            <a:chExt cx="3811253" cy="2950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90552" y="6623891"/>
              <a:ext cx="3811253" cy="2950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583682" y="6231237"/>
            <a:ext cx="1044530" cy="29507"/>
            <a:chOff x="4583682" y="6231237"/>
            <a:chExt cx="1044530" cy="2950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4583682" y="6231237"/>
              <a:ext cx="1044530" cy="2950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566206" y="6584418"/>
            <a:ext cx="1817105" cy="88521"/>
            <a:chOff x="2566206" y="6584418"/>
            <a:chExt cx="1817105" cy="8852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60000">
              <a:off x="2566206" y="6584418"/>
              <a:ext cx="1817105" cy="885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42317" y="6208221"/>
            <a:ext cx="4034149" cy="804116"/>
            <a:chOff x="1442317" y="6208221"/>
            <a:chExt cx="4034149" cy="80411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42317" y="6208221"/>
              <a:ext cx="4034149" cy="804116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270710" y="4852380"/>
            <a:ext cx="2214121" cy="1070283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73604" y="6245628"/>
            <a:ext cx="4469200" cy="988581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02537" y="422299"/>
            <a:ext cx="1573882" cy="685586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455782" y="2090185"/>
            <a:ext cx="4012276" cy="873019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601761" y="1768185"/>
            <a:ext cx="15920199" cy="3447122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455781" y="4265431"/>
            <a:ext cx="5043724" cy="873019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2607181" y="3912341"/>
            <a:ext cx="15898518" cy="3690378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6455781" y="6599774"/>
            <a:ext cx="5182362" cy="873019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2607181" y="6296782"/>
            <a:ext cx="15898518" cy="3451910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599692" y="5637892"/>
            <a:ext cx="1423164" cy="453173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4393610" y="9384305"/>
            <a:ext cx="5215590" cy="79603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4736674" y="2610511"/>
            <a:ext cx="2779032" cy="4341870"/>
            <a:chOff x="14736674" y="2610511"/>
            <a:chExt cx="2779032" cy="4341870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4736674" y="2610511"/>
              <a:ext cx="2779032" cy="434187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736674" y="2560027"/>
            <a:ext cx="2779032" cy="530397"/>
            <a:chOff x="14736674" y="2560027"/>
            <a:chExt cx="2779032" cy="530397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736674" y="2560027"/>
              <a:ext cx="2779032" cy="530397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3976444" y="2521667"/>
            <a:ext cx="3686035" cy="722178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4824132" y="3119279"/>
            <a:ext cx="2685255" cy="38363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647386" y="-249176"/>
            <a:ext cx="14780952" cy="122030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3725" y="1960321"/>
            <a:ext cx="4112114" cy="121586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24133" y="-249176"/>
            <a:ext cx="15268546" cy="1220305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01270" y="1960321"/>
            <a:ext cx="4079238" cy="121586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2537" y="422299"/>
            <a:ext cx="1573882" cy="6855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2381" y="821571"/>
            <a:ext cx="6777171" cy="170514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393610" y="9384305"/>
            <a:ext cx="5206067" cy="79603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699007" y="4268774"/>
            <a:ext cx="18564706" cy="228102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93610" y="9384305"/>
            <a:ext cx="5206067" cy="79603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947403" y="-2415675"/>
            <a:ext cx="31815584" cy="156875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6508" y="423852"/>
            <a:ext cx="2517976" cy="68558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2319" y="668120"/>
            <a:ext cx="3978801" cy="122093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393610" y="9384305"/>
            <a:ext cx="5206067" cy="7960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664250" y="1000573"/>
            <a:ext cx="1488859" cy="71975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989004" y="-2415675"/>
            <a:ext cx="31981990" cy="156875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6508" y="423852"/>
            <a:ext cx="2517976" cy="68558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2319" y="678618"/>
            <a:ext cx="7891839" cy="12084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393610" y="9384305"/>
            <a:ext cx="5206067" cy="7960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664250" y="1000573"/>
            <a:ext cx="1488859" cy="71975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2966" y="429938"/>
            <a:ext cx="1320576" cy="6626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6190" y="1475829"/>
            <a:ext cx="16980619" cy="686221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1695" y="8085190"/>
            <a:ext cx="11205638" cy="119801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30648" y="9372686"/>
            <a:ext cx="5539829" cy="82626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989004" y="-2415675"/>
            <a:ext cx="31981990" cy="156875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2319" y="668120"/>
            <a:ext cx="5254010" cy="122093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6508" y="423852"/>
            <a:ext cx="2517976" cy="6855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393610" y="9384305"/>
            <a:ext cx="5206067" cy="7960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664250" y="1000573"/>
            <a:ext cx="1488859" cy="71975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999394" y="-2415675"/>
            <a:ext cx="31940432" cy="156875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2319" y="678618"/>
            <a:ext cx="9103039" cy="120848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6508" y="423852"/>
            <a:ext cx="2517976" cy="6855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393610" y="9384305"/>
            <a:ext cx="5206067" cy="7960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664250" y="1000573"/>
            <a:ext cx="1488859" cy="71975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020173" y="-2415675"/>
            <a:ext cx="32023549" cy="156875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2319" y="684187"/>
            <a:ext cx="5933705" cy="11933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6508" y="423852"/>
            <a:ext cx="2517976" cy="6855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393610" y="9384305"/>
            <a:ext cx="5196543" cy="7960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664250" y="1000573"/>
            <a:ext cx="1488859" cy="71975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957835" y="-2415675"/>
            <a:ext cx="31940432" cy="156875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2319" y="678618"/>
            <a:ext cx="9415210" cy="120848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6508" y="423852"/>
            <a:ext cx="2517976" cy="6855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385952" y="9372686"/>
            <a:ext cx="5223124" cy="8298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664250" y="1000573"/>
            <a:ext cx="1488859" cy="71975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470971" y="-1448263"/>
            <a:ext cx="33227656" cy="127552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2614" y="795298"/>
            <a:ext cx="9607315" cy="120765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6508" y="423852"/>
            <a:ext cx="2517976" cy="6855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393610" y="9384305"/>
            <a:ext cx="5206067" cy="7960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235678" y="1191050"/>
            <a:ext cx="1488859" cy="71975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43008" y="4260411"/>
            <a:ext cx="17555250" cy="229948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93610" y="9384305"/>
            <a:ext cx="5215590" cy="79603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4270" y="422299"/>
            <a:ext cx="3095519" cy="6855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242857" y="508218"/>
            <a:ext cx="16514286" cy="593940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1901" y="1068404"/>
            <a:ext cx="4655377" cy="11317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62319" y="508330"/>
            <a:ext cx="15929423" cy="59217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5714" y="6166667"/>
            <a:ext cx="9316103" cy="2903449"/>
            <a:chOff x="885714" y="6166667"/>
            <a:chExt cx="9316103" cy="290344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5714" y="6166667"/>
              <a:ext cx="9316103" cy="29034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40267" y="4344646"/>
            <a:ext cx="8911345" cy="810147"/>
            <a:chOff x="5940267" y="4344646"/>
            <a:chExt cx="8911345" cy="81014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5940267" y="4344646"/>
              <a:ext cx="8911345" cy="81014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56788" y="1116474"/>
            <a:ext cx="6019889" cy="112926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494401" y="5005370"/>
            <a:ext cx="11692288" cy="99316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393610" y="9384305"/>
            <a:ext cx="5206067" cy="79603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55742" y="5010667"/>
            <a:ext cx="11866667" cy="740571"/>
            <a:chOff x="3155742" y="5010667"/>
            <a:chExt cx="11866667" cy="740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3155742" y="5010667"/>
              <a:ext cx="11866667" cy="740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5956" y="1783061"/>
            <a:ext cx="7729992" cy="7356820"/>
            <a:chOff x="915956" y="1783061"/>
            <a:chExt cx="7729992" cy="73568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5956" y="1783061"/>
              <a:ext cx="7729992" cy="73568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59361" y="1783061"/>
            <a:ext cx="7729992" cy="7356820"/>
            <a:chOff x="9459361" y="1783061"/>
            <a:chExt cx="7729992" cy="73568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59361" y="1783061"/>
              <a:ext cx="7729992" cy="735682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70653" y="981208"/>
            <a:ext cx="4598832" cy="102380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96047" y="981208"/>
            <a:ext cx="5680166" cy="102380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4270" y="422299"/>
            <a:ext cx="3095519" cy="6855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393610" y="9384305"/>
            <a:ext cx="5206067" cy="79603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55742" y="5010667"/>
            <a:ext cx="11866667" cy="740571"/>
            <a:chOff x="3155742" y="5010667"/>
            <a:chExt cx="11866667" cy="740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3155742" y="5010667"/>
              <a:ext cx="11866667" cy="740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59361" y="1785498"/>
            <a:ext cx="7954246" cy="7412447"/>
            <a:chOff x="9459361" y="1785498"/>
            <a:chExt cx="7954246" cy="7412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59361" y="1785498"/>
              <a:ext cx="7954246" cy="74124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5714" y="1785498"/>
            <a:ext cx="7954246" cy="7412447"/>
            <a:chOff x="885714" y="1785498"/>
            <a:chExt cx="7954246" cy="741244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5714" y="1785498"/>
              <a:ext cx="7954246" cy="741244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97920" y="973275"/>
            <a:ext cx="4598080" cy="103173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40332" y="973275"/>
            <a:ext cx="5567337" cy="103173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4270" y="422299"/>
            <a:ext cx="3095519" cy="6855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393610" y="9384305"/>
            <a:ext cx="5206067" cy="79603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822579" y="4268773"/>
            <a:ext cx="20697384" cy="22810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93610" y="9384305"/>
            <a:ext cx="5206067" cy="79603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93700" y="2328014"/>
            <a:ext cx="976482" cy="231044"/>
            <a:chOff x="1793700" y="2328014"/>
            <a:chExt cx="976482" cy="2310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3700" y="2328014"/>
              <a:ext cx="976482" cy="2310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18795" y="2031052"/>
            <a:ext cx="4774381" cy="17400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2283" y="1858013"/>
            <a:ext cx="2271483" cy="216251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6413295" y="807324"/>
            <a:ext cx="24296771" cy="17777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84176" y="3541911"/>
            <a:ext cx="976482" cy="231044"/>
            <a:chOff x="1784176" y="3541911"/>
            <a:chExt cx="976482" cy="2310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84176" y="3541911"/>
              <a:ext cx="976482" cy="23104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18795" y="3340186"/>
            <a:ext cx="3323324" cy="174007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27360" y="3174170"/>
            <a:ext cx="2397445" cy="214670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08671" y="4974039"/>
            <a:ext cx="976482" cy="231044"/>
            <a:chOff x="1808671" y="4974039"/>
            <a:chExt cx="976482" cy="2310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08671" y="4974039"/>
              <a:ext cx="976482" cy="23104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55424" y="4653557"/>
            <a:ext cx="3837180" cy="178680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49846" y="4511055"/>
            <a:ext cx="2393950" cy="214670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22271" y="6196118"/>
            <a:ext cx="976482" cy="231044"/>
            <a:chOff x="1822271" y="6196118"/>
            <a:chExt cx="976482" cy="23104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22271" y="6196118"/>
              <a:ext cx="976482" cy="23104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916643" y="5899148"/>
            <a:ext cx="6164771" cy="17400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78541" y="5733132"/>
            <a:ext cx="2411245" cy="214670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431001" y="2380006"/>
            <a:ext cx="976482" cy="231044"/>
            <a:chOff x="9431001" y="2380006"/>
            <a:chExt cx="976482" cy="23104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31001" y="2380006"/>
              <a:ext cx="976482" cy="23104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555995" y="2143110"/>
            <a:ext cx="3174695" cy="177285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883494" y="2012265"/>
            <a:ext cx="2396054" cy="214670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436449" y="3659753"/>
            <a:ext cx="976482" cy="231044"/>
            <a:chOff x="9436449" y="3659753"/>
            <a:chExt cx="976482" cy="23104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436449" y="3659753"/>
              <a:ext cx="976482" cy="23104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552052" y="3362786"/>
            <a:ext cx="5802771" cy="174007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858579" y="3196770"/>
            <a:ext cx="2393950" cy="214670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431001" y="4929451"/>
            <a:ext cx="976482" cy="231044"/>
            <a:chOff x="9431001" y="4929451"/>
            <a:chExt cx="976482" cy="23104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431001" y="4929451"/>
              <a:ext cx="976482" cy="231044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564300" y="4632481"/>
            <a:ext cx="7253514" cy="174007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810703" y="4466465"/>
            <a:ext cx="2506969" cy="214670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867986" y="7460879"/>
            <a:ext cx="976482" cy="231044"/>
            <a:chOff x="1867986" y="7460879"/>
            <a:chExt cx="976482" cy="23104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867986" y="7460879"/>
              <a:ext cx="976482" cy="231044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954814" y="7230576"/>
            <a:ext cx="4394438" cy="1740076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08189" y="7004332"/>
            <a:ext cx="2402073" cy="212213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476715" y="6203737"/>
            <a:ext cx="976482" cy="231044"/>
            <a:chOff x="9476715" y="6203737"/>
            <a:chExt cx="976482" cy="23104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476715" y="6203737"/>
              <a:ext cx="976482" cy="231044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603624" y="5906767"/>
            <a:ext cx="2213657" cy="1740076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8855208" y="5747189"/>
            <a:ext cx="2490987" cy="2122139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4233417" y="9367787"/>
            <a:ext cx="5534263" cy="84452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3775" y="422299"/>
            <a:ext cx="1132158" cy="6855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9324" y="1383990"/>
            <a:ext cx="17268381" cy="75437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93610" y="9384305"/>
            <a:ext cx="5206067" cy="79603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4870" y="452146"/>
            <a:ext cx="2249509" cy="6576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302036" y="-2053164"/>
            <a:ext cx="32731056" cy="135100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611498" y="2232269"/>
            <a:ext cx="3085714" cy="314556"/>
            <a:chOff x="3611498" y="2232269"/>
            <a:chExt cx="3085714" cy="3145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11498" y="2232269"/>
              <a:ext cx="3085714" cy="3145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08323" y="2630159"/>
            <a:ext cx="3085714" cy="314556"/>
            <a:chOff x="3608323" y="2630159"/>
            <a:chExt cx="3085714" cy="3145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08323" y="2630159"/>
              <a:ext cx="3085714" cy="3145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25974" y="3146831"/>
            <a:ext cx="3037518" cy="314556"/>
            <a:chOff x="6025974" y="3146831"/>
            <a:chExt cx="3037518" cy="31455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25974" y="3146831"/>
              <a:ext cx="3037518" cy="3145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25974" y="3544721"/>
            <a:ext cx="4622567" cy="314556"/>
            <a:chOff x="6025974" y="3544721"/>
            <a:chExt cx="4622567" cy="3145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25974" y="3544721"/>
              <a:ext cx="4622567" cy="3145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81628" y="4061577"/>
            <a:ext cx="4083580" cy="314556"/>
            <a:chOff x="6481628" y="4061577"/>
            <a:chExt cx="4083580" cy="31455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81628" y="4061577"/>
              <a:ext cx="4083580" cy="3145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81628" y="4470283"/>
            <a:ext cx="4672324" cy="314556"/>
            <a:chOff x="6481628" y="4470283"/>
            <a:chExt cx="4672324" cy="31455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81628" y="4470283"/>
              <a:ext cx="4672324" cy="31455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029582" y="4985579"/>
            <a:ext cx="3552942" cy="314556"/>
            <a:chOff x="8029582" y="4985579"/>
            <a:chExt cx="3552942" cy="31455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29582" y="4985579"/>
              <a:ext cx="3552942" cy="31455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565207" y="5926974"/>
            <a:ext cx="3606221" cy="314556"/>
            <a:chOff x="10565207" y="5926974"/>
            <a:chExt cx="3606221" cy="31455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65207" y="5926974"/>
              <a:ext cx="3606221" cy="31455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512780" y="8388877"/>
            <a:ext cx="1720777" cy="314556"/>
            <a:chOff x="15512780" y="8388877"/>
            <a:chExt cx="1720777" cy="31455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512780" y="8388877"/>
              <a:ext cx="1720777" cy="31455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512780" y="8834385"/>
            <a:ext cx="1720777" cy="314556"/>
            <a:chOff x="15512780" y="8834385"/>
            <a:chExt cx="1720777" cy="31455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512780" y="8834385"/>
              <a:ext cx="1720777" cy="31455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255076" y="6852507"/>
            <a:ext cx="3987139" cy="314556"/>
            <a:chOff x="13255076" y="6852507"/>
            <a:chExt cx="3987139" cy="31455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255076" y="6852507"/>
              <a:ext cx="3987139" cy="31455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858065" y="5382789"/>
            <a:ext cx="2923283" cy="314556"/>
            <a:chOff x="10858065" y="5382789"/>
            <a:chExt cx="2923283" cy="31455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858065" y="5382789"/>
              <a:ext cx="2923283" cy="31455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519108" y="6328427"/>
            <a:ext cx="2551327" cy="314556"/>
            <a:chOff x="12519108" y="6328427"/>
            <a:chExt cx="2551327" cy="31455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519108" y="6328427"/>
              <a:ext cx="2551327" cy="31455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114286" y="7224206"/>
            <a:ext cx="3131970" cy="314556"/>
            <a:chOff x="14114286" y="7224206"/>
            <a:chExt cx="3131970" cy="31455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114286" y="7224206"/>
              <a:ext cx="3131970" cy="314556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541782" y="8310086"/>
            <a:ext cx="1192597" cy="602693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547401" y="8755591"/>
            <a:ext cx="1220416" cy="602693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388114" y="9367787"/>
            <a:ext cx="5203474" cy="844526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4870" y="455126"/>
            <a:ext cx="1873100" cy="6516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8571" y="1436027"/>
            <a:ext cx="16901886" cy="583951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88419" y="9368848"/>
            <a:ext cx="5209143" cy="833933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4F5E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80732" y="3081179"/>
            <a:ext cx="13767139" cy="280850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66939" y="9002825"/>
            <a:ext cx="6039690" cy="66534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88419" y="9372686"/>
            <a:ext cx="5213257" cy="82626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90002" y="4255823"/>
            <a:ext cx="8930343" cy="23000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35886" y="9363947"/>
            <a:ext cx="5526857" cy="8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4337" y="432458"/>
            <a:ext cx="1963386" cy="6855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39864" y="6552411"/>
            <a:ext cx="11917431" cy="63989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61344" y="1379647"/>
            <a:ext cx="6711158" cy="528702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08117" y="732304"/>
            <a:ext cx="9852965" cy="119264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25736" y="1584314"/>
            <a:ext cx="5472612" cy="508235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21496" y="3435543"/>
            <a:ext cx="2411019" cy="10816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61707" y="2456476"/>
            <a:ext cx="2014505" cy="108160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53740" y="1581735"/>
            <a:ext cx="1080231" cy="91074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0920" y="6561776"/>
            <a:ext cx="8805012" cy="63989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4868" y="739739"/>
            <a:ext cx="7451260" cy="119264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437454" y="1845540"/>
            <a:ext cx="1955070" cy="136059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528764" y="4978404"/>
            <a:ext cx="1648032" cy="136059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738660" y="3067636"/>
            <a:ext cx="1317565" cy="9707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61064" y="7179163"/>
            <a:ext cx="15171662" cy="1972025"/>
            <a:chOff x="1461064" y="7179163"/>
            <a:chExt cx="15171662" cy="197202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61064" y="7179163"/>
              <a:ext cx="15171662" cy="19720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7514" y="7179163"/>
            <a:ext cx="15185212" cy="2073469"/>
            <a:chOff x="1447514" y="7179163"/>
            <a:chExt cx="15185212" cy="207346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47514" y="7179163"/>
              <a:ext cx="15185212" cy="20734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78421" y="2111444"/>
            <a:ext cx="2778554" cy="1154455"/>
            <a:chOff x="11578421" y="2111444"/>
            <a:chExt cx="2778554" cy="115445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578421" y="2111444"/>
              <a:ext cx="2778554" cy="115445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30793" y="7129002"/>
            <a:ext cx="16334905" cy="233088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359233" y="1899859"/>
            <a:ext cx="2314032" cy="103799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241467" y="9384305"/>
            <a:ext cx="5510267" cy="7960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7527" y="3958185"/>
            <a:ext cx="6497682" cy="5198917"/>
            <a:chOff x="1607527" y="3958185"/>
            <a:chExt cx="6497682" cy="51989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7527" y="3958185"/>
              <a:ext cx="6497682" cy="51989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7527" y="3690435"/>
            <a:ext cx="6497682" cy="535500"/>
            <a:chOff x="1607527" y="3690435"/>
            <a:chExt cx="6497682" cy="5355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7527" y="3690435"/>
              <a:ext cx="6497682" cy="5355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02510" y="4515873"/>
            <a:ext cx="5443330" cy="3922222"/>
            <a:chOff x="2102510" y="4515873"/>
            <a:chExt cx="5443330" cy="39222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02510" y="4515873"/>
              <a:ext cx="5443330" cy="392222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23925" y="4702647"/>
            <a:ext cx="5333322" cy="371337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35830" y="3589398"/>
            <a:ext cx="3171857" cy="8396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82259" y="1376983"/>
            <a:ext cx="6523651" cy="7780119"/>
            <a:chOff x="10082259" y="1376983"/>
            <a:chExt cx="6523651" cy="77801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82259" y="1376983"/>
              <a:ext cx="6523651" cy="77801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82592" y="1144050"/>
            <a:ext cx="6522986" cy="535500"/>
            <a:chOff x="10082592" y="1144050"/>
            <a:chExt cx="6522986" cy="53550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82592" y="1144050"/>
              <a:ext cx="6522986" cy="53550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55075" y="1061683"/>
            <a:ext cx="5186690" cy="85236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475925" y="1965054"/>
            <a:ext cx="2355773" cy="2165644"/>
            <a:chOff x="10475925" y="1965054"/>
            <a:chExt cx="2355773" cy="216564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75925" y="1965054"/>
              <a:ext cx="2355773" cy="216564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90544" y="2646039"/>
            <a:ext cx="3124348" cy="96193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626006" y="1965054"/>
            <a:ext cx="2500525" cy="2165644"/>
            <a:chOff x="13626006" y="1965054"/>
            <a:chExt cx="2500525" cy="21656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626006" y="1965054"/>
              <a:ext cx="2500525" cy="216564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926936" y="2701523"/>
            <a:ext cx="650824" cy="692704"/>
            <a:chOff x="12926936" y="2701523"/>
            <a:chExt cx="650824" cy="69270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26936" y="2701523"/>
              <a:ext cx="650824" cy="69270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441268" y="2402623"/>
            <a:ext cx="3008996" cy="144805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363165" y="5180952"/>
            <a:ext cx="1402857" cy="1385183"/>
            <a:chOff x="8363165" y="5180952"/>
            <a:chExt cx="1402857" cy="138518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63165" y="5180952"/>
              <a:ext cx="1402857" cy="138518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610588" y="4346076"/>
            <a:ext cx="5490547" cy="4397409"/>
            <a:chOff x="10610588" y="4346076"/>
            <a:chExt cx="5490547" cy="439740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10588" y="4346076"/>
              <a:ext cx="5490547" cy="439740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549426" y="4247502"/>
            <a:ext cx="5467457" cy="479334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143742" y="8438181"/>
            <a:ext cx="5724078" cy="86819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94337" y="432458"/>
            <a:ext cx="1963386" cy="68558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231943" y="9384305"/>
            <a:ext cx="5548362" cy="7960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03183" y="4258383"/>
            <a:ext cx="4359971" cy="23000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41467" y="9384305"/>
            <a:ext cx="5510267" cy="79603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39638" y="6038903"/>
            <a:ext cx="1447080" cy="1428849"/>
            <a:chOff x="3839638" y="6038903"/>
            <a:chExt cx="1447080" cy="14288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839638" y="6038903"/>
              <a:ext cx="1447080" cy="14288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33852" y="6089949"/>
            <a:ext cx="1447080" cy="1428849"/>
            <a:chOff x="12833852" y="6089949"/>
            <a:chExt cx="1447080" cy="1428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833852" y="6089949"/>
              <a:ext cx="1447080" cy="1428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4344" y="2070237"/>
            <a:ext cx="8104674" cy="4275248"/>
            <a:chOff x="654344" y="2070237"/>
            <a:chExt cx="8104674" cy="42752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4344" y="2070237"/>
              <a:ext cx="8104674" cy="427524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63444" y="739567"/>
            <a:ext cx="3730496" cy="169732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6952" y="2256857"/>
            <a:ext cx="7470695" cy="38993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551804" y="2070237"/>
            <a:ext cx="8165887" cy="4275248"/>
            <a:chOff x="9551804" y="2070237"/>
            <a:chExt cx="8165887" cy="42752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51804" y="2070237"/>
              <a:ext cx="8165887" cy="42752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30850" y="0"/>
            <a:ext cx="24013" cy="9455353"/>
            <a:chOff x="9130850" y="0"/>
            <a:chExt cx="24013" cy="945535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30850" y="0"/>
              <a:ext cx="24013" cy="945535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54908" y="2229527"/>
            <a:ext cx="7330045" cy="407494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71876" y="728499"/>
            <a:ext cx="4767820" cy="169538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92030" y="7549371"/>
            <a:ext cx="16390306" cy="717088"/>
            <a:chOff x="1092030" y="7549371"/>
            <a:chExt cx="16390306" cy="71708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8573" y="7299031"/>
              <a:ext cx="8265303" cy="1420951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73391" y="7313877"/>
              <a:ext cx="9245978" cy="137938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611783" y="5877589"/>
            <a:ext cx="3403498" cy="63944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736335" y="5835278"/>
            <a:ext cx="6606535" cy="63989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13546" y="425508"/>
            <a:ext cx="1560758" cy="67916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30345" y="8185554"/>
            <a:ext cx="5716392" cy="118171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241467" y="9384305"/>
            <a:ext cx="5510267" cy="7960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2023-12-15T09:46:48Z</dcterms:created>
  <dcterms:modified xsi:type="dcterms:W3CDTF">2023-12-15T09:46:48Z</dcterms:modified>
</cp:coreProperties>
</file>